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8" r:id="rId1"/>
    <p:sldMasterId id="2147484074" r:id="rId2"/>
    <p:sldMasterId id="2147484076" r:id="rId3"/>
    <p:sldMasterId id="2147484162" r:id="rId4"/>
  </p:sldMasterIdLst>
  <p:notesMasterIdLst>
    <p:notesMasterId r:id="rId27"/>
  </p:notesMasterIdLst>
  <p:handoutMasterIdLst>
    <p:handoutMasterId r:id="rId28"/>
  </p:handoutMasterIdLst>
  <p:sldIdLst>
    <p:sldId id="256" r:id="rId5"/>
    <p:sldId id="268" r:id="rId6"/>
    <p:sldId id="259" r:id="rId7"/>
    <p:sldId id="258" r:id="rId8"/>
    <p:sldId id="261" r:id="rId9"/>
    <p:sldId id="267" r:id="rId10"/>
    <p:sldId id="264" r:id="rId11"/>
    <p:sldId id="262" r:id="rId12"/>
    <p:sldId id="263" r:id="rId13"/>
    <p:sldId id="265" r:id="rId14"/>
    <p:sldId id="266" r:id="rId15"/>
    <p:sldId id="269" r:id="rId16"/>
    <p:sldId id="270" r:id="rId17"/>
    <p:sldId id="271" r:id="rId18"/>
    <p:sldId id="272" r:id="rId19"/>
    <p:sldId id="273" r:id="rId20"/>
    <p:sldId id="274" r:id="rId21"/>
    <p:sldId id="275" r:id="rId22"/>
    <p:sldId id="276" r:id="rId23"/>
    <p:sldId id="277" r:id="rId24"/>
    <p:sldId id="278" r:id="rId25"/>
    <p:sldId id="279" r:id="rId26"/>
  </p:sldIdLst>
  <p:sldSz cx="8575675" cy="99441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p:restoredTop sz="94719"/>
  </p:normalViewPr>
  <p:slideViewPr>
    <p:cSldViewPr snapToGrid="0" snapToObjects="1">
      <p:cViewPr>
        <p:scale>
          <a:sx n="100" d="100"/>
          <a:sy n="100" d="100"/>
        </p:scale>
        <p:origin x="2382" y="-5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p:scale>
          <a:sx n="100" d="100"/>
          <a:sy n="100" d="100"/>
        </p:scale>
        <p:origin x="5520" y="10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38FD26E-53CE-E147-8FA6-B877E4A9A5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4F59C4DF-52B3-4E43-8687-D72C93890D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44157B-4337-3348-9D3C-463E8287B11B}" type="datetimeFigureOut">
              <a:rPr lang="fr-FR" smtClean="0"/>
              <a:t>19/07/2022</a:t>
            </a:fld>
            <a:endParaRPr lang="fr-FR"/>
          </a:p>
        </p:txBody>
      </p:sp>
      <p:sp>
        <p:nvSpPr>
          <p:cNvPr id="4" name="Espace réservé du pied de page 3">
            <a:extLst>
              <a:ext uri="{FF2B5EF4-FFF2-40B4-BE49-F238E27FC236}">
                <a16:creationId xmlns:a16="http://schemas.microsoft.com/office/drawing/2014/main" id="{11F99B36-13E1-674D-ABCF-F9A8644110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DC89E62-B09F-914C-8260-0F5D8A27E7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9000DF-5140-A94B-8F16-10E15850E8F5}" type="slidenum">
              <a:rPr lang="fr-FR" smtClean="0"/>
              <a:t>‹N°›</a:t>
            </a:fld>
            <a:endParaRPr lang="fr-FR"/>
          </a:p>
        </p:txBody>
      </p:sp>
    </p:spTree>
    <p:extLst>
      <p:ext uri="{BB962C8B-B14F-4D97-AF65-F5344CB8AC3E}">
        <p14:creationId xmlns:p14="http://schemas.microsoft.com/office/powerpoint/2010/main" val="790316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D25B53-3438-AA4C-96C1-B2954F8D1423}" type="datetimeFigureOut">
              <a:rPr lang="fr-FR" smtClean="0"/>
              <a:t>19/07/2022</a:t>
            </a:fld>
            <a:endParaRPr lang="fr-FR"/>
          </a:p>
        </p:txBody>
      </p:sp>
      <p:sp>
        <p:nvSpPr>
          <p:cNvPr id="4" name="Espace réservé de l'image des diapositives 3"/>
          <p:cNvSpPr>
            <a:spLocks noGrp="1" noRot="1" noChangeAspect="1"/>
          </p:cNvSpPr>
          <p:nvPr>
            <p:ph type="sldImg" idx="2"/>
          </p:nvPr>
        </p:nvSpPr>
        <p:spPr>
          <a:xfrm>
            <a:off x="2098675" y="1143000"/>
            <a:ext cx="266065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BB6EC-55C7-6F42-88EC-027BAC974195}" type="slidenum">
              <a:rPr lang="fr-FR" smtClean="0"/>
              <a:t>‹N°›</a:t>
            </a:fld>
            <a:endParaRPr lang="fr-FR"/>
          </a:p>
        </p:txBody>
      </p:sp>
    </p:spTree>
    <p:extLst>
      <p:ext uri="{BB962C8B-B14F-4D97-AF65-F5344CB8AC3E}">
        <p14:creationId xmlns:p14="http://schemas.microsoft.com/office/powerpoint/2010/main" val="309912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1</a:t>
            </a:fld>
            <a:endParaRPr lang="fr-FR"/>
          </a:p>
        </p:txBody>
      </p:sp>
    </p:spTree>
    <p:extLst>
      <p:ext uri="{BB962C8B-B14F-4D97-AF65-F5344CB8AC3E}">
        <p14:creationId xmlns:p14="http://schemas.microsoft.com/office/powerpoint/2010/main" val="293744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098675" y="1143000"/>
            <a:ext cx="2660650" cy="3086100"/>
          </a:xfrm>
        </p:spPr>
      </p:sp>
      <p:sp>
        <p:nvSpPr>
          <p:cNvPr id="3" name="Espace réservé des notes 2"/>
          <p:cNvSpPr>
            <a:spLocks noGrp="1"/>
          </p:cNvSpPr>
          <p:nvPr>
            <p:ph type="body" idx="1"/>
          </p:nvPr>
        </p:nvSpPr>
        <p:spPr/>
        <p:txBody>
          <a:bodyPr/>
          <a:lstStyle/>
          <a:p>
            <a:r>
              <a:rPr lang="fr-FR" dirty="0"/>
              <a:t>Points forts , Faiblesses, </a:t>
            </a:r>
            <a:r>
              <a:rPr lang="fr-FR" dirty="0" err="1"/>
              <a:t>Opportinités</a:t>
            </a:r>
            <a:r>
              <a:rPr lang="fr-FR" dirty="0"/>
              <a:t>, Menaces</a:t>
            </a:r>
          </a:p>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3</a:t>
            </a:fld>
            <a:endParaRPr lang="fr-FR"/>
          </a:p>
        </p:txBody>
      </p:sp>
    </p:spTree>
    <p:extLst>
      <p:ext uri="{BB962C8B-B14F-4D97-AF65-F5344CB8AC3E}">
        <p14:creationId xmlns:p14="http://schemas.microsoft.com/office/powerpoint/2010/main" val="290964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098675" y="1143000"/>
            <a:ext cx="266065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8</a:t>
            </a:fld>
            <a:endParaRPr lang="fr-FR"/>
          </a:p>
        </p:txBody>
      </p:sp>
    </p:spTree>
    <p:extLst>
      <p:ext uri="{BB962C8B-B14F-4D97-AF65-F5344CB8AC3E}">
        <p14:creationId xmlns:p14="http://schemas.microsoft.com/office/powerpoint/2010/main" val="1095227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5.png"/></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7481" y="2915436"/>
            <a:ext cx="165" cy="333"/>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 name="Google Shape;10;p2"/>
          <p:cNvSpPr/>
          <p:nvPr/>
        </p:nvSpPr>
        <p:spPr>
          <a:xfrm>
            <a:off x="17481" y="4676942"/>
            <a:ext cx="165" cy="333"/>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 name="Google Shape;11;p2"/>
          <p:cNvSpPr txBox="1">
            <a:spLocks noGrp="1"/>
          </p:cNvSpPr>
          <p:nvPr>
            <p:ph type="ctrTitle"/>
          </p:nvPr>
        </p:nvSpPr>
        <p:spPr>
          <a:xfrm flipH="1">
            <a:off x="3312125" y="6031517"/>
            <a:ext cx="4742506" cy="1950540"/>
          </a:xfrm>
          <a:prstGeom prst="rect">
            <a:avLst/>
          </a:prstGeom>
        </p:spPr>
        <p:txBody>
          <a:bodyPr spcFirstLastPara="1" wrap="square" lIns="91425" tIns="91425" rIns="91425" bIns="91425" anchor="b" anchorCtr="0">
            <a:noAutofit/>
          </a:bodyPr>
          <a:lstStyle>
            <a:lvl1pPr lvl="0" algn="r" rtl="0">
              <a:spcBef>
                <a:spcPts val="0"/>
              </a:spcBef>
              <a:spcAft>
                <a:spcPts val="0"/>
              </a:spcAft>
              <a:buSzPts val="9000"/>
              <a:buFont typeface="Englebert"/>
              <a:buNone/>
              <a:defRPr sz="8440">
                <a:latin typeface="Englebert"/>
                <a:ea typeface="Englebert"/>
                <a:cs typeface="Englebert"/>
                <a:sym typeface="Englebert"/>
              </a:defRPr>
            </a:lvl1pPr>
            <a:lvl2pPr lvl="1" algn="ctr" rtl="0">
              <a:spcBef>
                <a:spcPts val="0"/>
              </a:spcBef>
              <a:spcAft>
                <a:spcPts val="0"/>
              </a:spcAft>
              <a:buSzPts val="7200"/>
              <a:buNone/>
              <a:defRPr sz="6752"/>
            </a:lvl2pPr>
            <a:lvl3pPr lvl="2" algn="ctr" rtl="0">
              <a:spcBef>
                <a:spcPts val="0"/>
              </a:spcBef>
              <a:spcAft>
                <a:spcPts val="0"/>
              </a:spcAft>
              <a:buSzPts val="7200"/>
              <a:buNone/>
              <a:defRPr sz="6752"/>
            </a:lvl3pPr>
            <a:lvl4pPr lvl="3" algn="ctr" rtl="0">
              <a:spcBef>
                <a:spcPts val="0"/>
              </a:spcBef>
              <a:spcAft>
                <a:spcPts val="0"/>
              </a:spcAft>
              <a:buSzPts val="7200"/>
              <a:buNone/>
              <a:defRPr sz="6752"/>
            </a:lvl4pPr>
            <a:lvl5pPr lvl="4" algn="ctr" rtl="0">
              <a:spcBef>
                <a:spcPts val="0"/>
              </a:spcBef>
              <a:spcAft>
                <a:spcPts val="0"/>
              </a:spcAft>
              <a:buSzPts val="7200"/>
              <a:buNone/>
              <a:defRPr sz="6752"/>
            </a:lvl5pPr>
            <a:lvl6pPr lvl="5" algn="ctr" rtl="0">
              <a:spcBef>
                <a:spcPts val="0"/>
              </a:spcBef>
              <a:spcAft>
                <a:spcPts val="0"/>
              </a:spcAft>
              <a:buSzPts val="7200"/>
              <a:buNone/>
              <a:defRPr sz="6752"/>
            </a:lvl6pPr>
            <a:lvl7pPr lvl="6" algn="ctr" rtl="0">
              <a:spcBef>
                <a:spcPts val="0"/>
              </a:spcBef>
              <a:spcAft>
                <a:spcPts val="0"/>
              </a:spcAft>
              <a:buSzPts val="7200"/>
              <a:buNone/>
              <a:defRPr sz="6752"/>
            </a:lvl7pPr>
            <a:lvl8pPr lvl="7" algn="ctr" rtl="0">
              <a:spcBef>
                <a:spcPts val="0"/>
              </a:spcBef>
              <a:spcAft>
                <a:spcPts val="0"/>
              </a:spcAft>
              <a:buSzPts val="7200"/>
              <a:buNone/>
              <a:defRPr sz="6752"/>
            </a:lvl8pPr>
            <a:lvl9pPr lvl="8" algn="ctr" rtl="0">
              <a:spcBef>
                <a:spcPts val="0"/>
              </a:spcBef>
              <a:spcAft>
                <a:spcPts val="0"/>
              </a:spcAft>
              <a:buSzPts val="7200"/>
              <a:buNone/>
              <a:defRPr sz="6752"/>
            </a:lvl9pPr>
          </a:lstStyle>
          <a:p>
            <a:r>
              <a:rPr lang="fr-FR"/>
              <a:t>Modifiez le style du titre</a:t>
            </a:r>
            <a:endParaRPr/>
          </a:p>
        </p:txBody>
      </p:sp>
      <p:sp>
        <p:nvSpPr>
          <p:cNvPr id="12" name="Google Shape;12;p2"/>
          <p:cNvSpPr txBox="1">
            <a:spLocks noGrp="1"/>
          </p:cNvSpPr>
          <p:nvPr>
            <p:ph type="subTitle" idx="1"/>
          </p:nvPr>
        </p:nvSpPr>
        <p:spPr>
          <a:xfrm flipH="1">
            <a:off x="4967050" y="7293162"/>
            <a:ext cx="308758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836770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l="33457"/>
          <a:stretch/>
        </p:blipFill>
        <p:spPr>
          <a:xfrm>
            <a:off x="4744340" y="0"/>
            <a:ext cx="3831340" cy="6677784"/>
          </a:xfrm>
          <a:prstGeom prst="rect">
            <a:avLst/>
          </a:prstGeom>
          <a:noFill/>
          <a:ln>
            <a:noFill/>
          </a:ln>
        </p:spPr>
      </p:pic>
      <p:pic>
        <p:nvPicPr>
          <p:cNvPr id="78" name="Google Shape;78;p11"/>
          <p:cNvPicPr preferRelativeResize="0"/>
          <p:nvPr/>
        </p:nvPicPr>
        <p:blipFill rotWithShape="1">
          <a:blip r:embed="rId3">
            <a:alphaModFix/>
          </a:blip>
          <a:srcRect l="32313" b="44084"/>
          <a:stretch/>
        </p:blipFill>
        <p:spPr>
          <a:xfrm rot="10800000">
            <a:off x="0" y="4856676"/>
            <a:ext cx="5310635" cy="5087424"/>
          </a:xfrm>
          <a:prstGeom prst="rect">
            <a:avLst/>
          </a:prstGeom>
          <a:noFill/>
          <a:ln>
            <a:noFill/>
          </a:ln>
        </p:spPr>
      </p:pic>
      <p:sp>
        <p:nvSpPr>
          <p:cNvPr id="79" name="Google Shape;79;p11"/>
          <p:cNvSpPr txBox="1">
            <a:spLocks noGrp="1"/>
          </p:cNvSpPr>
          <p:nvPr>
            <p:ph type="title" hasCustomPrompt="1"/>
          </p:nvPr>
        </p:nvSpPr>
        <p:spPr>
          <a:xfrm>
            <a:off x="1950769" y="3750328"/>
            <a:ext cx="4674137" cy="18438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627"/>
            </a:lvl1pPr>
            <a:lvl2pPr lvl="1" algn="ctr" rtl="0">
              <a:spcBef>
                <a:spcPts val="0"/>
              </a:spcBef>
              <a:spcAft>
                <a:spcPts val="0"/>
              </a:spcAft>
              <a:buSzPts val="12000"/>
              <a:buNone/>
              <a:defRPr sz="11254"/>
            </a:lvl2pPr>
            <a:lvl3pPr lvl="2" algn="ctr" rtl="0">
              <a:spcBef>
                <a:spcPts val="0"/>
              </a:spcBef>
              <a:spcAft>
                <a:spcPts val="0"/>
              </a:spcAft>
              <a:buSzPts val="12000"/>
              <a:buNone/>
              <a:defRPr sz="11254"/>
            </a:lvl3pPr>
            <a:lvl4pPr lvl="3" algn="ctr" rtl="0">
              <a:spcBef>
                <a:spcPts val="0"/>
              </a:spcBef>
              <a:spcAft>
                <a:spcPts val="0"/>
              </a:spcAft>
              <a:buSzPts val="12000"/>
              <a:buNone/>
              <a:defRPr sz="11254"/>
            </a:lvl4pPr>
            <a:lvl5pPr lvl="4" algn="ctr" rtl="0">
              <a:spcBef>
                <a:spcPts val="0"/>
              </a:spcBef>
              <a:spcAft>
                <a:spcPts val="0"/>
              </a:spcAft>
              <a:buSzPts val="12000"/>
              <a:buNone/>
              <a:defRPr sz="11254"/>
            </a:lvl5pPr>
            <a:lvl6pPr lvl="5" algn="ctr" rtl="0">
              <a:spcBef>
                <a:spcPts val="0"/>
              </a:spcBef>
              <a:spcAft>
                <a:spcPts val="0"/>
              </a:spcAft>
              <a:buSzPts val="12000"/>
              <a:buNone/>
              <a:defRPr sz="11254"/>
            </a:lvl6pPr>
            <a:lvl7pPr lvl="6" algn="ctr" rtl="0">
              <a:spcBef>
                <a:spcPts val="0"/>
              </a:spcBef>
              <a:spcAft>
                <a:spcPts val="0"/>
              </a:spcAft>
              <a:buSzPts val="12000"/>
              <a:buNone/>
              <a:defRPr sz="11254"/>
            </a:lvl7pPr>
            <a:lvl8pPr lvl="7" algn="ctr" rtl="0">
              <a:spcBef>
                <a:spcPts val="0"/>
              </a:spcBef>
              <a:spcAft>
                <a:spcPts val="0"/>
              </a:spcAft>
              <a:buSzPts val="12000"/>
              <a:buNone/>
              <a:defRPr sz="11254"/>
            </a:lvl8pPr>
            <a:lvl9pPr lvl="8" algn="ctr" rtl="0">
              <a:spcBef>
                <a:spcPts val="0"/>
              </a:spcBef>
              <a:spcAft>
                <a:spcPts val="0"/>
              </a:spcAft>
              <a:buSzPts val="12000"/>
              <a:buNone/>
              <a:defRPr sz="11254"/>
            </a:lvl9pPr>
          </a:lstStyle>
          <a:p>
            <a:r>
              <a:t>xx%</a:t>
            </a:r>
          </a:p>
        </p:txBody>
      </p:sp>
      <p:sp>
        <p:nvSpPr>
          <p:cNvPr id="80" name="Google Shape;80;p11"/>
          <p:cNvSpPr txBox="1">
            <a:spLocks noGrp="1"/>
          </p:cNvSpPr>
          <p:nvPr>
            <p:ph type="subTitle" idx="1"/>
          </p:nvPr>
        </p:nvSpPr>
        <p:spPr>
          <a:xfrm>
            <a:off x="2515166" y="5502895"/>
            <a:ext cx="3545344" cy="61074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des sous-titres du masque</a:t>
            </a:r>
            <a:endParaRPr/>
          </a:p>
        </p:txBody>
      </p:sp>
    </p:spTree>
    <p:extLst>
      <p:ext uri="{BB962C8B-B14F-4D97-AF65-F5344CB8AC3E}">
        <p14:creationId xmlns:p14="http://schemas.microsoft.com/office/powerpoint/2010/main" val="20274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1"/>
        <p:cNvGrpSpPr/>
        <p:nvPr/>
      </p:nvGrpSpPr>
      <p:grpSpPr>
        <a:xfrm>
          <a:off x="0" y="0"/>
          <a:ext cx="0" cy="0"/>
          <a:chOff x="0" y="0"/>
          <a:chExt cx="0" cy="0"/>
        </a:xfrm>
      </p:grpSpPr>
    </p:spTree>
    <p:extLst>
      <p:ext uri="{BB962C8B-B14F-4D97-AF65-F5344CB8AC3E}">
        <p14:creationId xmlns:p14="http://schemas.microsoft.com/office/powerpoint/2010/main" val="3403358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84" name="Google Shape;84;p13"/>
          <p:cNvSpPr txBox="1">
            <a:spLocks noGrp="1"/>
          </p:cNvSpPr>
          <p:nvPr>
            <p:ph type="subTitle" idx="1"/>
          </p:nvPr>
        </p:nvSpPr>
        <p:spPr>
          <a:xfrm>
            <a:off x="720689" y="965652"/>
            <a:ext cx="7134298" cy="66566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Livvic"/>
              <a:buAutoNum type="arabicPeriod"/>
              <a:defRPr sz="1125"/>
            </a:lvl1pPr>
            <a:lvl2pPr lvl="1"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2pPr>
            <a:lvl3pPr lvl="2"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3pPr>
            <a:lvl4pPr lvl="3" algn="ctr" rtl="0">
              <a:lnSpc>
                <a:spcPct val="100000"/>
              </a:lnSpc>
              <a:spcBef>
                <a:spcPts val="0"/>
              </a:spcBef>
              <a:spcAft>
                <a:spcPts val="0"/>
              </a:spcAft>
              <a:buClr>
                <a:schemeClr val="lt1"/>
              </a:buClr>
              <a:buSzPts val="1200"/>
              <a:buFont typeface="Roboto Condensed Light"/>
              <a:buAutoNum type="arabicPeriod"/>
              <a:defRPr sz="1125">
                <a:solidFill>
                  <a:schemeClr val="lt1"/>
                </a:solidFill>
              </a:defRPr>
            </a:lvl4pPr>
            <a:lvl5pPr lvl="4"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5pPr>
            <a:lvl6pPr lvl="5"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6pPr>
            <a:lvl7pPr lvl="6" algn="ctr" rtl="0">
              <a:lnSpc>
                <a:spcPct val="100000"/>
              </a:lnSpc>
              <a:spcBef>
                <a:spcPts val="0"/>
              </a:spcBef>
              <a:spcAft>
                <a:spcPts val="0"/>
              </a:spcAft>
              <a:buClr>
                <a:schemeClr val="lt1"/>
              </a:buClr>
              <a:buSzPts val="1200"/>
              <a:buFont typeface="Roboto Condensed Light"/>
              <a:buAutoNum type="arabicPeriod"/>
              <a:defRPr sz="1125">
                <a:solidFill>
                  <a:schemeClr val="lt1"/>
                </a:solidFill>
              </a:defRPr>
            </a:lvl7pPr>
            <a:lvl8pPr lvl="7"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8pPr>
            <a:lvl9pPr lvl="8"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2125411520"/>
      </p:ext>
    </p:extLst>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5"/>
        <p:cNvGrpSpPr/>
        <p:nvPr/>
      </p:nvGrpSpPr>
      <p:grpSpPr>
        <a:xfrm>
          <a:off x="0" y="0"/>
          <a:ext cx="0" cy="0"/>
          <a:chOff x="0" y="0"/>
          <a:chExt cx="0" cy="0"/>
        </a:xfrm>
      </p:grpSpPr>
      <p:pic>
        <p:nvPicPr>
          <p:cNvPr id="86" name="Google Shape;86;p14"/>
          <p:cNvPicPr preferRelativeResize="0"/>
          <p:nvPr/>
        </p:nvPicPr>
        <p:blipFill>
          <a:blip r:embed="rId2">
            <a:alphaModFix/>
          </a:blip>
          <a:stretch>
            <a:fillRect/>
          </a:stretch>
        </p:blipFill>
        <p:spPr>
          <a:xfrm>
            <a:off x="0" y="1"/>
            <a:ext cx="8575675" cy="10064552"/>
          </a:xfrm>
          <a:prstGeom prst="rect">
            <a:avLst/>
          </a:prstGeom>
          <a:noFill/>
          <a:ln>
            <a:noFill/>
          </a:ln>
        </p:spPr>
      </p:pic>
      <p:sp>
        <p:nvSpPr>
          <p:cNvPr id="87" name="Google Shape;87;p14"/>
          <p:cNvSpPr txBox="1">
            <a:spLocks noGrp="1"/>
          </p:cNvSpPr>
          <p:nvPr>
            <p:ph type="ctrTitle"/>
          </p:nvPr>
        </p:nvSpPr>
        <p:spPr>
          <a:xfrm>
            <a:off x="2745853" y="1817430"/>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88" name="Google Shape;88;p14"/>
          <p:cNvSpPr txBox="1">
            <a:spLocks noGrp="1"/>
          </p:cNvSpPr>
          <p:nvPr>
            <p:ph type="subTitle" idx="1"/>
          </p:nvPr>
        </p:nvSpPr>
        <p:spPr>
          <a:xfrm>
            <a:off x="2745847" y="2354897"/>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89" name="Google Shape;89;p14"/>
          <p:cNvSpPr txBox="1">
            <a:spLocks noGrp="1"/>
          </p:cNvSpPr>
          <p:nvPr>
            <p:ph type="title" idx="2" hasCustomPrompt="1"/>
          </p:nvPr>
        </p:nvSpPr>
        <p:spPr>
          <a:xfrm>
            <a:off x="1807443" y="181781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0" name="Google Shape;90;p14"/>
          <p:cNvSpPr txBox="1">
            <a:spLocks noGrp="1"/>
          </p:cNvSpPr>
          <p:nvPr>
            <p:ph type="ctrTitle" idx="3"/>
          </p:nvPr>
        </p:nvSpPr>
        <p:spPr>
          <a:xfrm>
            <a:off x="5154128" y="1817430"/>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1" name="Google Shape;91;p14"/>
          <p:cNvSpPr txBox="1">
            <a:spLocks noGrp="1"/>
          </p:cNvSpPr>
          <p:nvPr>
            <p:ph type="subTitle" idx="4"/>
          </p:nvPr>
        </p:nvSpPr>
        <p:spPr>
          <a:xfrm>
            <a:off x="5154121" y="2354897"/>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2" name="Google Shape;92;p14"/>
          <p:cNvSpPr txBox="1">
            <a:spLocks noGrp="1"/>
          </p:cNvSpPr>
          <p:nvPr>
            <p:ph type="title" idx="5" hasCustomPrompt="1"/>
          </p:nvPr>
        </p:nvSpPr>
        <p:spPr>
          <a:xfrm>
            <a:off x="4218062" y="181781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4"/>
          <p:cNvSpPr txBox="1">
            <a:spLocks noGrp="1"/>
          </p:cNvSpPr>
          <p:nvPr>
            <p:ph type="ctrTitle" idx="6"/>
          </p:nvPr>
        </p:nvSpPr>
        <p:spPr>
          <a:xfrm>
            <a:off x="2745853" y="3967877"/>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4" name="Google Shape;94;p14"/>
          <p:cNvSpPr txBox="1">
            <a:spLocks noGrp="1"/>
          </p:cNvSpPr>
          <p:nvPr>
            <p:ph type="subTitle" idx="7"/>
          </p:nvPr>
        </p:nvSpPr>
        <p:spPr>
          <a:xfrm>
            <a:off x="2745847" y="4505343"/>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5" name="Google Shape;95;p14"/>
          <p:cNvSpPr txBox="1">
            <a:spLocks noGrp="1"/>
          </p:cNvSpPr>
          <p:nvPr>
            <p:ph type="title" idx="8" hasCustomPrompt="1"/>
          </p:nvPr>
        </p:nvSpPr>
        <p:spPr>
          <a:xfrm>
            <a:off x="1807443" y="396816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6" name="Google Shape;96;p14"/>
          <p:cNvSpPr txBox="1">
            <a:spLocks noGrp="1"/>
          </p:cNvSpPr>
          <p:nvPr>
            <p:ph type="ctrTitle" idx="9"/>
          </p:nvPr>
        </p:nvSpPr>
        <p:spPr>
          <a:xfrm>
            <a:off x="5154128" y="3967877"/>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7" name="Google Shape;97;p14"/>
          <p:cNvSpPr txBox="1">
            <a:spLocks noGrp="1"/>
          </p:cNvSpPr>
          <p:nvPr>
            <p:ph type="subTitle" idx="13"/>
          </p:nvPr>
        </p:nvSpPr>
        <p:spPr>
          <a:xfrm>
            <a:off x="5154121" y="4505343"/>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8" name="Google Shape;98;p14"/>
          <p:cNvSpPr txBox="1">
            <a:spLocks noGrp="1"/>
          </p:cNvSpPr>
          <p:nvPr>
            <p:ph type="title" idx="14" hasCustomPrompt="1"/>
          </p:nvPr>
        </p:nvSpPr>
        <p:spPr>
          <a:xfrm>
            <a:off x="4218062" y="396816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9" name="Google Shape;99;p14"/>
          <p:cNvSpPr txBox="1">
            <a:spLocks noGrp="1"/>
          </p:cNvSpPr>
          <p:nvPr>
            <p:ph type="ctrTitle" idx="15"/>
          </p:nvPr>
        </p:nvSpPr>
        <p:spPr>
          <a:xfrm>
            <a:off x="2745853" y="6118323"/>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100" name="Google Shape;100;p14"/>
          <p:cNvSpPr txBox="1">
            <a:spLocks noGrp="1"/>
          </p:cNvSpPr>
          <p:nvPr>
            <p:ph type="subTitle" idx="16"/>
          </p:nvPr>
        </p:nvSpPr>
        <p:spPr>
          <a:xfrm>
            <a:off x="2745847" y="6655790"/>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101" name="Google Shape;101;p14"/>
          <p:cNvSpPr txBox="1">
            <a:spLocks noGrp="1"/>
          </p:cNvSpPr>
          <p:nvPr>
            <p:ph type="title" idx="17" hasCustomPrompt="1"/>
          </p:nvPr>
        </p:nvSpPr>
        <p:spPr>
          <a:xfrm>
            <a:off x="1807443" y="6118323"/>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102" name="Google Shape;102;p14"/>
          <p:cNvSpPr txBox="1">
            <a:spLocks noGrp="1"/>
          </p:cNvSpPr>
          <p:nvPr>
            <p:ph type="ctrTitle" idx="18"/>
          </p:nvPr>
        </p:nvSpPr>
        <p:spPr>
          <a:xfrm>
            <a:off x="5154128" y="6118323"/>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103" name="Google Shape;103;p14"/>
          <p:cNvSpPr txBox="1">
            <a:spLocks noGrp="1"/>
          </p:cNvSpPr>
          <p:nvPr>
            <p:ph type="subTitle" idx="19"/>
          </p:nvPr>
        </p:nvSpPr>
        <p:spPr>
          <a:xfrm>
            <a:off x="5154121" y="6655790"/>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104" name="Google Shape;104;p14"/>
          <p:cNvSpPr txBox="1">
            <a:spLocks noGrp="1"/>
          </p:cNvSpPr>
          <p:nvPr>
            <p:ph type="title" idx="20" hasCustomPrompt="1"/>
          </p:nvPr>
        </p:nvSpPr>
        <p:spPr>
          <a:xfrm>
            <a:off x="4218062" y="6118323"/>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884289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05"/>
        <p:cNvGrpSpPr/>
        <p:nvPr/>
      </p:nvGrpSpPr>
      <p:grpSpPr>
        <a:xfrm>
          <a:off x="0" y="0"/>
          <a:ext cx="0" cy="0"/>
          <a:chOff x="0" y="0"/>
          <a:chExt cx="0" cy="0"/>
        </a:xfrm>
      </p:grpSpPr>
      <p:sp>
        <p:nvSpPr>
          <p:cNvPr id="106" name="Google Shape;106;p15"/>
          <p:cNvSpPr/>
          <p:nvPr/>
        </p:nvSpPr>
        <p:spPr>
          <a:xfrm rot="-5400000">
            <a:off x="1031493"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7" name="Google Shape;107;p15"/>
          <p:cNvSpPr/>
          <p:nvPr/>
        </p:nvSpPr>
        <p:spPr>
          <a:xfrm rot="-5400000">
            <a:off x="1031493"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8" name="Google Shape;108;p15"/>
          <p:cNvSpPr/>
          <p:nvPr/>
        </p:nvSpPr>
        <p:spPr>
          <a:xfrm rot="-5400000">
            <a:off x="3698262"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9" name="Google Shape;109;p15"/>
          <p:cNvSpPr/>
          <p:nvPr/>
        </p:nvSpPr>
        <p:spPr>
          <a:xfrm rot="-5400000">
            <a:off x="3698262"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0" name="Google Shape;110;p15"/>
          <p:cNvSpPr/>
          <p:nvPr/>
        </p:nvSpPr>
        <p:spPr>
          <a:xfrm rot="-5400000">
            <a:off x="6365042"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1" name="Google Shape;111;p15"/>
          <p:cNvSpPr/>
          <p:nvPr/>
        </p:nvSpPr>
        <p:spPr>
          <a:xfrm rot="-5400000">
            <a:off x="6365042"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pic>
        <p:nvPicPr>
          <p:cNvPr id="112" name="Google Shape;112;p15"/>
          <p:cNvPicPr preferRelativeResize="0"/>
          <p:nvPr/>
        </p:nvPicPr>
        <p:blipFill>
          <a:blip r:embed="rId2">
            <a:alphaModFix/>
          </a:blip>
          <a:stretch>
            <a:fillRect/>
          </a:stretch>
        </p:blipFill>
        <p:spPr>
          <a:xfrm rot="10800000" flipH="1">
            <a:off x="0" y="6132173"/>
            <a:ext cx="2876424" cy="3811905"/>
          </a:xfrm>
          <a:prstGeom prst="rect">
            <a:avLst/>
          </a:prstGeom>
          <a:noFill/>
          <a:ln>
            <a:noFill/>
          </a:ln>
        </p:spPr>
      </p:pic>
      <p:sp>
        <p:nvSpPr>
          <p:cNvPr id="113" name="Google Shape;113;p15"/>
          <p:cNvSpPr txBox="1">
            <a:spLocks noGrp="1"/>
          </p:cNvSpPr>
          <p:nvPr>
            <p:ph type="subTitle" idx="1"/>
          </p:nvPr>
        </p:nvSpPr>
        <p:spPr>
          <a:xfrm>
            <a:off x="3404098" y="3310157"/>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4" name="Google Shape;114;p15"/>
          <p:cNvSpPr txBox="1">
            <a:spLocks noGrp="1"/>
          </p:cNvSpPr>
          <p:nvPr>
            <p:ph type="subTitle" idx="2"/>
          </p:nvPr>
        </p:nvSpPr>
        <p:spPr>
          <a:xfrm>
            <a:off x="3404098"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5" name="Google Shape;115;p15"/>
          <p:cNvSpPr txBox="1">
            <a:spLocks noGrp="1"/>
          </p:cNvSpPr>
          <p:nvPr>
            <p:ph type="subTitle" idx="3"/>
          </p:nvPr>
        </p:nvSpPr>
        <p:spPr>
          <a:xfrm>
            <a:off x="6070878" y="3310157"/>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6" name="Google Shape;116;p15"/>
          <p:cNvSpPr txBox="1">
            <a:spLocks noGrp="1"/>
          </p:cNvSpPr>
          <p:nvPr>
            <p:ph type="subTitle" idx="4"/>
          </p:nvPr>
        </p:nvSpPr>
        <p:spPr>
          <a:xfrm>
            <a:off x="6070878"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7" name="Google Shape;117;p15"/>
          <p:cNvSpPr txBox="1">
            <a:spLocks noGrp="1"/>
          </p:cNvSpPr>
          <p:nvPr>
            <p:ph type="subTitle" idx="5"/>
          </p:nvPr>
        </p:nvSpPr>
        <p:spPr>
          <a:xfrm>
            <a:off x="3404098" y="6554725"/>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8" name="Google Shape;118;p15"/>
          <p:cNvSpPr txBox="1">
            <a:spLocks noGrp="1"/>
          </p:cNvSpPr>
          <p:nvPr>
            <p:ph type="subTitle" idx="6"/>
          </p:nvPr>
        </p:nvSpPr>
        <p:spPr>
          <a:xfrm>
            <a:off x="3404098" y="5960563"/>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9" name="Google Shape;119;p15"/>
          <p:cNvSpPr txBox="1">
            <a:spLocks noGrp="1"/>
          </p:cNvSpPr>
          <p:nvPr>
            <p:ph type="subTitle" idx="7"/>
          </p:nvPr>
        </p:nvSpPr>
        <p:spPr>
          <a:xfrm>
            <a:off x="6070878" y="6554725"/>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0" name="Google Shape;120;p15"/>
          <p:cNvSpPr txBox="1">
            <a:spLocks noGrp="1"/>
          </p:cNvSpPr>
          <p:nvPr>
            <p:ph type="subTitle" idx="8"/>
          </p:nvPr>
        </p:nvSpPr>
        <p:spPr>
          <a:xfrm>
            <a:off x="6070878" y="5960563"/>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1" name="Google Shape;121;p15"/>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122" name="Google Shape;122;p15"/>
          <p:cNvSpPr txBox="1">
            <a:spLocks noGrp="1"/>
          </p:cNvSpPr>
          <p:nvPr>
            <p:ph type="subTitle" idx="9"/>
          </p:nvPr>
        </p:nvSpPr>
        <p:spPr>
          <a:xfrm>
            <a:off x="737330" y="3310161"/>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3" name="Google Shape;123;p15"/>
          <p:cNvSpPr txBox="1">
            <a:spLocks noGrp="1"/>
          </p:cNvSpPr>
          <p:nvPr>
            <p:ph type="subTitle" idx="13"/>
          </p:nvPr>
        </p:nvSpPr>
        <p:spPr>
          <a:xfrm>
            <a:off x="737330"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4" name="Google Shape;124;p15"/>
          <p:cNvSpPr txBox="1">
            <a:spLocks noGrp="1"/>
          </p:cNvSpPr>
          <p:nvPr>
            <p:ph type="subTitle" idx="14"/>
          </p:nvPr>
        </p:nvSpPr>
        <p:spPr>
          <a:xfrm>
            <a:off x="737330" y="6554721"/>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5" name="Google Shape;125;p15"/>
          <p:cNvSpPr txBox="1">
            <a:spLocks noGrp="1"/>
          </p:cNvSpPr>
          <p:nvPr>
            <p:ph type="subTitle" idx="15"/>
          </p:nvPr>
        </p:nvSpPr>
        <p:spPr>
          <a:xfrm>
            <a:off x="737330" y="5960556"/>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6" name="Google Shape;126;p15"/>
          <p:cNvSpPr txBox="1">
            <a:spLocks noGrp="1"/>
          </p:cNvSpPr>
          <p:nvPr>
            <p:ph type="title" idx="16" hasCustomPrompt="1"/>
          </p:nvPr>
        </p:nvSpPr>
        <p:spPr>
          <a:xfrm>
            <a:off x="1303983"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7" name="Google Shape;127;p15"/>
          <p:cNvSpPr txBox="1">
            <a:spLocks noGrp="1"/>
          </p:cNvSpPr>
          <p:nvPr>
            <p:ph type="title" idx="17" hasCustomPrompt="1"/>
          </p:nvPr>
        </p:nvSpPr>
        <p:spPr>
          <a:xfrm>
            <a:off x="3970752"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8" name="Google Shape;128;p15"/>
          <p:cNvSpPr txBox="1">
            <a:spLocks noGrp="1"/>
          </p:cNvSpPr>
          <p:nvPr>
            <p:ph type="title" idx="18" hasCustomPrompt="1"/>
          </p:nvPr>
        </p:nvSpPr>
        <p:spPr>
          <a:xfrm>
            <a:off x="6637520"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9" name="Google Shape;129;p15"/>
          <p:cNvSpPr txBox="1">
            <a:spLocks noGrp="1"/>
          </p:cNvSpPr>
          <p:nvPr>
            <p:ph type="title" idx="19" hasCustomPrompt="1"/>
          </p:nvPr>
        </p:nvSpPr>
        <p:spPr>
          <a:xfrm>
            <a:off x="1303983"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30" name="Google Shape;130;p15"/>
          <p:cNvSpPr txBox="1">
            <a:spLocks noGrp="1"/>
          </p:cNvSpPr>
          <p:nvPr>
            <p:ph type="title" idx="20" hasCustomPrompt="1"/>
          </p:nvPr>
        </p:nvSpPr>
        <p:spPr>
          <a:xfrm>
            <a:off x="3970752"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31" name="Google Shape;131;p15"/>
          <p:cNvSpPr txBox="1">
            <a:spLocks noGrp="1"/>
          </p:cNvSpPr>
          <p:nvPr>
            <p:ph type="title" idx="21" hasCustomPrompt="1"/>
          </p:nvPr>
        </p:nvSpPr>
        <p:spPr>
          <a:xfrm>
            <a:off x="6637520"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Tree>
    <p:extLst>
      <p:ext uri="{BB962C8B-B14F-4D97-AF65-F5344CB8AC3E}">
        <p14:creationId xmlns:p14="http://schemas.microsoft.com/office/powerpoint/2010/main" val="1946490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32"/>
        <p:cNvGrpSpPr/>
        <p:nvPr/>
      </p:nvGrpSpPr>
      <p:grpSpPr>
        <a:xfrm>
          <a:off x="0" y="0"/>
          <a:ext cx="0" cy="0"/>
          <a:chOff x="0" y="0"/>
          <a:chExt cx="0" cy="0"/>
        </a:xfrm>
      </p:grpSpPr>
      <p:sp>
        <p:nvSpPr>
          <p:cNvPr id="133" name="Google Shape;133;p16"/>
          <p:cNvSpPr txBox="1">
            <a:spLocks noGrp="1"/>
          </p:cNvSpPr>
          <p:nvPr>
            <p:ph type="title"/>
          </p:nvPr>
        </p:nvSpPr>
        <p:spPr>
          <a:xfrm>
            <a:off x="2822967" y="5067992"/>
            <a:ext cx="2929741" cy="203754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134" name="Google Shape;134;p16"/>
          <p:cNvSpPr txBox="1">
            <a:spLocks noGrp="1"/>
          </p:cNvSpPr>
          <p:nvPr>
            <p:ph type="subTitle" idx="1"/>
          </p:nvPr>
        </p:nvSpPr>
        <p:spPr>
          <a:xfrm>
            <a:off x="3253509" y="7077643"/>
            <a:ext cx="2033628" cy="77836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pic>
        <p:nvPicPr>
          <p:cNvPr id="135" name="Google Shape;135;p16"/>
          <p:cNvPicPr preferRelativeResize="0"/>
          <p:nvPr/>
        </p:nvPicPr>
        <p:blipFill>
          <a:blip r:embed="rId2">
            <a:alphaModFix/>
          </a:blip>
          <a:stretch>
            <a:fillRect/>
          </a:stretch>
        </p:blipFill>
        <p:spPr>
          <a:xfrm rot="-5400000">
            <a:off x="2731025" y="4085024"/>
            <a:ext cx="9915245" cy="1774055"/>
          </a:xfrm>
          <a:prstGeom prst="rect">
            <a:avLst/>
          </a:prstGeom>
          <a:noFill/>
          <a:ln>
            <a:noFill/>
          </a:ln>
        </p:spPr>
      </p:pic>
      <p:pic>
        <p:nvPicPr>
          <p:cNvPr id="136" name="Google Shape;136;p16"/>
          <p:cNvPicPr preferRelativeResize="0"/>
          <p:nvPr/>
        </p:nvPicPr>
        <p:blipFill>
          <a:blip r:embed="rId2">
            <a:alphaModFix/>
          </a:blip>
          <a:stretch>
            <a:fillRect/>
          </a:stretch>
        </p:blipFill>
        <p:spPr>
          <a:xfrm rot="5400000" flipH="1">
            <a:off x="-4070594" y="4085024"/>
            <a:ext cx="9915245" cy="1774055"/>
          </a:xfrm>
          <a:prstGeom prst="rect">
            <a:avLst/>
          </a:prstGeom>
          <a:noFill/>
          <a:ln>
            <a:noFill/>
          </a:ln>
        </p:spPr>
      </p:pic>
      <p:sp>
        <p:nvSpPr>
          <p:cNvPr id="137" name="Google Shape;137;p16"/>
          <p:cNvSpPr txBox="1">
            <a:spLocks noGrp="1"/>
          </p:cNvSpPr>
          <p:nvPr>
            <p:ph type="title" idx="2" hasCustomPrompt="1"/>
          </p:nvPr>
        </p:nvSpPr>
        <p:spPr>
          <a:xfrm>
            <a:off x="3308516" y="3077930"/>
            <a:ext cx="1923618" cy="247602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pic>
        <p:nvPicPr>
          <p:cNvPr id="138" name="Google Shape;138;p16"/>
          <p:cNvPicPr preferRelativeResize="0"/>
          <p:nvPr/>
        </p:nvPicPr>
        <p:blipFill>
          <a:blip r:embed="rId3">
            <a:alphaModFix/>
          </a:blip>
          <a:stretch>
            <a:fillRect/>
          </a:stretch>
        </p:blipFill>
        <p:spPr>
          <a:xfrm flipH="1">
            <a:off x="6267517" y="3373275"/>
            <a:ext cx="1779917" cy="5210629"/>
          </a:xfrm>
          <a:prstGeom prst="rect">
            <a:avLst/>
          </a:prstGeom>
          <a:noFill/>
          <a:ln>
            <a:noFill/>
          </a:ln>
        </p:spPr>
      </p:pic>
      <p:pic>
        <p:nvPicPr>
          <p:cNvPr id="139" name="Google Shape;139;p16"/>
          <p:cNvPicPr preferRelativeResize="0"/>
          <p:nvPr/>
        </p:nvPicPr>
        <p:blipFill>
          <a:blip r:embed="rId4">
            <a:alphaModFix/>
          </a:blip>
          <a:stretch>
            <a:fillRect/>
          </a:stretch>
        </p:blipFill>
        <p:spPr>
          <a:xfrm flipH="1">
            <a:off x="757406" y="2506568"/>
            <a:ext cx="1820244" cy="6186328"/>
          </a:xfrm>
          <a:prstGeom prst="rect">
            <a:avLst/>
          </a:prstGeom>
          <a:noFill/>
          <a:ln>
            <a:noFill/>
          </a:ln>
        </p:spPr>
      </p:pic>
    </p:spTree>
    <p:extLst>
      <p:ext uri="{BB962C8B-B14F-4D97-AF65-F5344CB8AC3E}">
        <p14:creationId xmlns:p14="http://schemas.microsoft.com/office/powerpoint/2010/main" val="2645712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l="3484"/>
          <a:stretch/>
        </p:blipFill>
        <p:spPr>
          <a:xfrm flipH="1">
            <a:off x="1947393" y="0"/>
            <a:ext cx="6628282" cy="9944100"/>
          </a:xfrm>
          <a:prstGeom prst="rect">
            <a:avLst/>
          </a:prstGeom>
          <a:noFill/>
          <a:ln>
            <a:noFill/>
          </a:ln>
        </p:spPr>
      </p:pic>
      <p:sp>
        <p:nvSpPr>
          <p:cNvPr id="142" name="Google Shape;142;p17"/>
          <p:cNvSpPr txBox="1">
            <a:spLocks noGrp="1"/>
          </p:cNvSpPr>
          <p:nvPr>
            <p:ph type="title"/>
          </p:nvPr>
        </p:nvSpPr>
        <p:spPr>
          <a:xfrm>
            <a:off x="4246245" y="4591425"/>
            <a:ext cx="2929741" cy="201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143" name="Google Shape;143;p17"/>
          <p:cNvSpPr txBox="1">
            <a:spLocks noGrp="1"/>
          </p:cNvSpPr>
          <p:nvPr>
            <p:ph type="subTitle" idx="1"/>
          </p:nvPr>
        </p:nvSpPr>
        <p:spPr>
          <a:xfrm>
            <a:off x="4694300" y="6618339"/>
            <a:ext cx="2033628" cy="77836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144" name="Google Shape;144;p17"/>
          <p:cNvSpPr txBox="1">
            <a:spLocks noGrp="1"/>
          </p:cNvSpPr>
          <p:nvPr>
            <p:ph type="title" idx="2" hasCustomPrompt="1"/>
          </p:nvPr>
        </p:nvSpPr>
        <p:spPr>
          <a:xfrm>
            <a:off x="4749306" y="2577375"/>
            <a:ext cx="1923618" cy="247602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441560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right">
  <p:cSld name="Title and body right">
    <p:spTree>
      <p:nvGrpSpPr>
        <p:cNvPr id="1" name="Shape 145"/>
        <p:cNvGrpSpPr/>
        <p:nvPr/>
      </p:nvGrpSpPr>
      <p:grpSpPr>
        <a:xfrm>
          <a:off x="0" y="0"/>
          <a:ext cx="0" cy="0"/>
          <a:chOff x="0" y="0"/>
          <a:chExt cx="0" cy="0"/>
        </a:xfrm>
      </p:grpSpPr>
      <p:pic>
        <p:nvPicPr>
          <p:cNvPr id="146" name="Google Shape;146;p18"/>
          <p:cNvPicPr preferRelativeResize="0"/>
          <p:nvPr/>
        </p:nvPicPr>
        <p:blipFill>
          <a:blip r:embed="rId2">
            <a:alphaModFix/>
          </a:blip>
          <a:stretch>
            <a:fillRect/>
          </a:stretch>
        </p:blipFill>
        <p:spPr>
          <a:xfrm flipH="1">
            <a:off x="1" y="3517266"/>
            <a:ext cx="4939946" cy="6426835"/>
          </a:xfrm>
          <a:prstGeom prst="rect">
            <a:avLst/>
          </a:prstGeom>
          <a:noFill/>
          <a:ln>
            <a:noFill/>
          </a:ln>
        </p:spPr>
      </p:pic>
      <p:sp>
        <p:nvSpPr>
          <p:cNvPr id="147" name="Google Shape;147;p18"/>
          <p:cNvSpPr txBox="1">
            <a:spLocks noGrp="1"/>
          </p:cNvSpPr>
          <p:nvPr>
            <p:ph type="subTitle" idx="1"/>
          </p:nvPr>
        </p:nvSpPr>
        <p:spPr>
          <a:xfrm>
            <a:off x="5541411" y="5340350"/>
            <a:ext cx="2459598" cy="225214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032"/>
            </a:lvl2pPr>
            <a:lvl3pPr lvl="2" algn="r" rtl="0">
              <a:lnSpc>
                <a:spcPct val="100000"/>
              </a:lnSpc>
              <a:spcBef>
                <a:spcPts val="0"/>
              </a:spcBef>
              <a:spcAft>
                <a:spcPts val="0"/>
              </a:spcAft>
              <a:buSzPts val="1100"/>
              <a:buNone/>
              <a:defRPr sz="1032"/>
            </a:lvl3pPr>
            <a:lvl4pPr lvl="3" algn="r" rtl="0">
              <a:lnSpc>
                <a:spcPct val="100000"/>
              </a:lnSpc>
              <a:spcBef>
                <a:spcPts val="0"/>
              </a:spcBef>
              <a:spcAft>
                <a:spcPts val="0"/>
              </a:spcAft>
              <a:buSzPts val="1100"/>
              <a:buNone/>
              <a:defRPr sz="1032"/>
            </a:lvl4pPr>
            <a:lvl5pPr lvl="4" algn="r" rtl="0">
              <a:lnSpc>
                <a:spcPct val="100000"/>
              </a:lnSpc>
              <a:spcBef>
                <a:spcPts val="0"/>
              </a:spcBef>
              <a:spcAft>
                <a:spcPts val="0"/>
              </a:spcAft>
              <a:buSzPts val="1100"/>
              <a:buNone/>
              <a:defRPr sz="1032"/>
            </a:lvl5pPr>
            <a:lvl6pPr lvl="5" algn="r" rtl="0">
              <a:lnSpc>
                <a:spcPct val="100000"/>
              </a:lnSpc>
              <a:spcBef>
                <a:spcPts val="0"/>
              </a:spcBef>
              <a:spcAft>
                <a:spcPts val="0"/>
              </a:spcAft>
              <a:buSzPts val="1100"/>
              <a:buNone/>
              <a:defRPr sz="1032"/>
            </a:lvl6pPr>
            <a:lvl7pPr lvl="6" algn="r" rtl="0">
              <a:lnSpc>
                <a:spcPct val="100000"/>
              </a:lnSpc>
              <a:spcBef>
                <a:spcPts val="0"/>
              </a:spcBef>
              <a:spcAft>
                <a:spcPts val="0"/>
              </a:spcAft>
              <a:buSzPts val="1100"/>
              <a:buNone/>
              <a:defRPr sz="1032"/>
            </a:lvl7pPr>
            <a:lvl8pPr lvl="7" algn="r" rtl="0">
              <a:lnSpc>
                <a:spcPct val="100000"/>
              </a:lnSpc>
              <a:spcBef>
                <a:spcPts val="0"/>
              </a:spcBef>
              <a:spcAft>
                <a:spcPts val="0"/>
              </a:spcAft>
              <a:buSzPts val="1100"/>
              <a:buNone/>
              <a:defRPr sz="1032"/>
            </a:lvl8pPr>
            <a:lvl9pPr lvl="8" algn="r" rtl="0">
              <a:lnSpc>
                <a:spcPct val="100000"/>
              </a:lnSpc>
              <a:spcBef>
                <a:spcPts val="0"/>
              </a:spcBef>
              <a:spcAft>
                <a:spcPts val="0"/>
              </a:spcAft>
              <a:buSzPts val="1100"/>
              <a:buNone/>
              <a:defRPr sz="1032"/>
            </a:lvl9pPr>
          </a:lstStyle>
          <a:p>
            <a:r>
              <a:rPr lang="fr-FR"/>
              <a:t>Modifiez le style des sous-titres du masque</a:t>
            </a:r>
            <a:endParaRPr/>
          </a:p>
        </p:txBody>
      </p:sp>
      <p:sp>
        <p:nvSpPr>
          <p:cNvPr id="148" name="Google Shape;148;p18"/>
          <p:cNvSpPr txBox="1">
            <a:spLocks noGrp="1"/>
          </p:cNvSpPr>
          <p:nvPr>
            <p:ph type="ctrTitle"/>
          </p:nvPr>
        </p:nvSpPr>
        <p:spPr>
          <a:xfrm>
            <a:off x="4295598" y="7981042"/>
            <a:ext cx="3705434" cy="111708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376"/>
            </a:lvl1pPr>
            <a:lvl2pPr lvl="1" algn="r" rtl="0">
              <a:spcBef>
                <a:spcPts val="0"/>
              </a:spcBef>
              <a:spcAft>
                <a:spcPts val="0"/>
              </a:spcAft>
              <a:buClr>
                <a:srgbClr val="434343"/>
              </a:buClr>
              <a:buSzPts val="4800"/>
              <a:buNone/>
              <a:defRPr sz="4501">
                <a:solidFill>
                  <a:srgbClr val="434343"/>
                </a:solidFill>
              </a:defRPr>
            </a:lvl2pPr>
            <a:lvl3pPr lvl="2" algn="r" rtl="0">
              <a:spcBef>
                <a:spcPts val="0"/>
              </a:spcBef>
              <a:spcAft>
                <a:spcPts val="0"/>
              </a:spcAft>
              <a:buClr>
                <a:srgbClr val="434343"/>
              </a:buClr>
              <a:buSzPts val="4800"/>
              <a:buNone/>
              <a:defRPr sz="4501">
                <a:solidFill>
                  <a:srgbClr val="434343"/>
                </a:solidFill>
              </a:defRPr>
            </a:lvl3pPr>
            <a:lvl4pPr lvl="3" algn="r" rtl="0">
              <a:spcBef>
                <a:spcPts val="0"/>
              </a:spcBef>
              <a:spcAft>
                <a:spcPts val="0"/>
              </a:spcAft>
              <a:buClr>
                <a:srgbClr val="434343"/>
              </a:buClr>
              <a:buSzPts val="4800"/>
              <a:buNone/>
              <a:defRPr sz="4501">
                <a:solidFill>
                  <a:srgbClr val="434343"/>
                </a:solidFill>
              </a:defRPr>
            </a:lvl4pPr>
            <a:lvl5pPr lvl="4" algn="r" rtl="0">
              <a:spcBef>
                <a:spcPts val="0"/>
              </a:spcBef>
              <a:spcAft>
                <a:spcPts val="0"/>
              </a:spcAft>
              <a:buClr>
                <a:srgbClr val="434343"/>
              </a:buClr>
              <a:buSzPts val="4800"/>
              <a:buNone/>
              <a:defRPr sz="4501">
                <a:solidFill>
                  <a:srgbClr val="434343"/>
                </a:solidFill>
              </a:defRPr>
            </a:lvl5pPr>
            <a:lvl6pPr lvl="5" algn="r" rtl="0">
              <a:spcBef>
                <a:spcPts val="0"/>
              </a:spcBef>
              <a:spcAft>
                <a:spcPts val="0"/>
              </a:spcAft>
              <a:buClr>
                <a:srgbClr val="434343"/>
              </a:buClr>
              <a:buSzPts val="4800"/>
              <a:buNone/>
              <a:defRPr sz="4501">
                <a:solidFill>
                  <a:srgbClr val="434343"/>
                </a:solidFill>
              </a:defRPr>
            </a:lvl6pPr>
            <a:lvl7pPr lvl="6" algn="r" rtl="0">
              <a:spcBef>
                <a:spcPts val="0"/>
              </a:spcBef>
              <a:spcAft>
                <a:spcPts val="0"/>
              </a:spcAft>
              <a:buClr>
                <a:srgbClr val="434343"/>
              </a:buClr>
              <a:buSzPts val="4800"/>
              <a:buNone/>
              <a:defRPr sz="4501">
                <a:solidFill>
                  <a:srgbClr val="434343"/>
                </a:solidFill>
              </a:defRPr>
            </a:lvl7pPr>
            <a:lvl8pPr lvl="7" algn="r" rtl="0">
              <a:spcBef>
                <a:spcPts val="0"/>
              </a:spcBef>
              <a:spcAft>
                <a:spcPts val="0"/>
              </a:spcAft>
              <a:buClr>
                <a:srgbClr val="434343"/>
              </a:buClr>
              <a:buSzPts val="4800"/>
              <a:buNone/>
              <a:defRPr sz="4501">
                <a:solidFill>
                  <a:srgbClr val="434343"/>
                </a:solidFill>
              </a:defRPr>
            </a:lvl8pPr>
            <a:lvl9pPr lvl="8" algn="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93530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left">
  <p:cSld name="Title and body left">
    <p:spTree>
      <p:nvGrpSpPr>
        <p:cNvPr id="1" name="Shape 149"/>
        <p:cNvGrpSpPr/>
        <p:nvPr/>
      </p:nvGrpSpPr>
      <p:grpSpPr>
        <a:xfrm>
          <a:off x="0" y="0"/>
          <a:ext cx="0" cy="0"/>
          <a:chOff x="0" y="0"/>
          <a:chExt cx="0" cy="0"/>
        </a:xfrm>
      </p:grpSpPr>
      <p:sp>
        <p:nvSpPr>
          <p:cNvPr id="150" name="Google Shape;150;p19"/>
          <p:cNvSpPr txBox="1">
            <a:spLocks noGrp="1"/>
          </p:cNvSpPr>
          <p:nvPr>
            <p:ph type="subTitle" idx="1"/>
          </p:nvPr>
        </p:nvSpPr>
        <p:spPr>
          <a:xfrm>
            <a:off x="574572" y="5238270"/>
            <a:ext cx="2502364" cy="259782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1" name="Google Shape;151;p19"/>
          <p:cNvSpPr txBox="1">
            <a:spLocks noGrp="1"/>
          </p:cNvSpPr>
          <p:nvPr>
            <p:ph type="ctrTitle"/>
          </p:nvPr>
        </p:nvSpPr>
        <p:spPr>
          <a:xfrm>
            <a:off x="574572" y="7981042"/>
            <a:ext cx="3262583" cy="111708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152" name="Google Shape;152;p19"/>
          <p:cNvPicPr preferRelativeResize="0"/>
          <p:nvPr/>
        </p:nvPicPr>
        <p:blipFill>
          <a:blip r:embed="rId2">
            <a:alphaModFix/>
          </a:blip>
          <a:stretch>
            <a:fillRect/>
          </a:stretch>
        </p:blipFill>
        <p:spPr>
          <a:xfrm rot="10800000">
            <a:off x="3984116" y="558"/>
            <a:ext cx="4591559" cy="7531735"/>
          </a:xfrm>
          <a:prstGeom prst="rect">
            <a:avLst/>
          </a:prstGeom>
          <a:noFill/>
          <a:ln>
            <a:noFill/>
          </a:ln>
        </p:spPr>
      </p:pic>
      <p:pic>
        <p:nvPicPr>
          <p:cNvPr id="153" name="Google Shape;153;p19"/>
          <p:cNvPicPr preferRelativeResize="0"/>
          <p:nvPr/>
        </p:nvPicPr>
        <p:blipFill>
          <a:blip r:embed="rId3">
            <a:alphaModFix/>
          </a:blip>
          <a:stretch>
            <a:fillRect/>
          </a:stretch>
        </p:blipFill>
        <p:spPr>
          <a:xfrm>
            <a:off x="3984125" y="1602561"/>
            <a:ext cx="3125989" cy="5356443"/>
          </a:xfrm>
          <a:prstGeom prst="rect">
            <a:avLst/>
          </a:prstGeom>
          <a:noFill/>
          <a:ln>
            <a:noFill/>
          </a:ln>
        </p:spPr>
      </p:pic>
    </p:spTree>
    <p:extLst>
      <p:ext uri="{BB962C8B-B14F-4D97-AF65-F5344CB8AC3E}">
        <p14:creationId xmlns:p14="http://schemas.microsoft.com/office/powerpoint/2010/main" val="4094660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2"/>
        </a:solidFill>
        <a:effectLst/>
      </p:bgPr>
    </p:bg>
    <p:spTree>
      <p:nvGrpSpPr>
        <p:cNvPr id="1" name="Shape 154"/>
        <p:cNvGrpSpPr/>
        <p:nvPr/>
      </p:nvGrpSpPr>
      <p:grpSpPr>
        <a:xfrm>
          <a:off x="0" y="0"/>
          <a:ext cx="0" cy="0"/>
          <a:chOff x="0" y="0"/>
          <a:chExt cx="0" cy="0"/>
        </a:xfrm>
      </p:grpSpPr>
      <p:sp>
        <p:nvSpPr>
          <p:cNvPr id="155" name="Google Shape;155;p20"/>
          <p:cNvSpPr txBox="1">
            <a:spLocks noGrp="1"/>
          </p:cNvSpPr>
          <p:nvPr>
            <p:ph type="subTitle" idx="1"/>
          </p:nvPr>
        </p:nvSpPr>
        <p:spPr>
          <a:xfrm>
            <a:off x="2460617" y="2354993"/>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6" name="Google Shape;156;p20"/>
          <p:cNvSpPr txBox="1">
            <a:spLocks noGrp="1"/>
          </p:cNvSpPr>
          <p:nvPr>
            <p:ph type="subTitle" idx="2"/>
          </p:nvPr>
        </p:nvSpPr>
        <p:spPr>
          <a:xfrm>
            <a:off x="2460617" y="1736713"/>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57" name="Google Shape;157;p20"/>
          <p:cNvSpPr txBox="1">
            <a:spLocks noGrp="1"/>
          </p:cNvSpPr>
          <p:nvPr>
            <p:ph type="subTitle" idx="3"/>
          </p:nvPr>
        </p:nvSpPr>
        <p:spPr>
          <a:xfrm>
            <a:off x="5270314" y="2354993"/>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8" name="Google Shape;158;p20"/>
          <p:cNvSpPr txBox="1">
            <a:spLocks noGrp="1"/>
          </p:cNvSpPr>
          <p:nvPr>
            <p:ph type="subTitle" idx="4"/>
          </p:nvPr>
        </p:nvSpPr>
        <p:spPr>
          <a:xfrm>
            <a:off x="5270314" y="1736713"/>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59" name="Google Shape;159;p20"/>
          <p:cNvSpPr txBox="1">
            <a:spLocks noGrp="1"/>
          </p:cNvSpPr>
          <p:nvPr>
            <p:ph type="subTitle" idx="5"/>
          </p:nvPr>
        </p:nvSpPr>
        <p:spPr>
          <a:xfrm>
            <a:off x="2460617" y="5559977"/>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0" name="Google Shape;160;p20"/>
          <p:cNvSpPr txBox="1">
            <a:spLocks noGrp="1"/>
          </p:cNvSpPr>
          <p:nvPr>
            <p:ph type="subTitle" idx="6"/>
          </p:nvPr>
        </p:nvSpPr>
        <p:spPr>
          <a:xfrm>
            <a:off x="2460617" y="4941697"/>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1" name="Google Shape;161;p20"/>
          <p:cNvSpPr txBox="1">
            <a:spLocks noGrp="1"/>
          </p:cNvSpPr>
          <p:nvPr>
            <p:ph type="subTitle" idx="7"/>
          </p:nvPr>
        </p:nvSpPr>
        <p:spPr>
          <a:xfrm>
            <a:off x="5270315" y="5559977"/>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2" name="Google Shape;162;p20"/>
          <p:cNvSpPr txBox="1">
            <a:spLocks noGrp="1"/>
          </p:cNvSpPr>
          <p:nvPr>
            <p:ph type="subTitle" idx="8"/>
          </p:nvPr>
        </p:nvSpPr>
        <p:spPr>
          <a:xfrm>
            <a:off x="5270314" y="4941697"/>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3" name="Google Shape;163;p20"/>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60720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0"/>
            <a:ext cx="8575675" cy="9944100"/>
          </a:xfrm>
          <a:prstGeom prst="rect">
            <a:avLst/>
          </a:prstGeom>
          <a:noFill/>
          <a:ln>
            <a:noFill/>
          </a:ln>
        </p:spPr>
      </p:pic>
      <p:sp>
        <p:nvSpPr>
          <p:cNvPr id="15" name="Google Shape;15;p3"/>
          <p:cNvSpPr txBox="1">
            <a:spLocks noGrp="1"/>
          </p:cNvSpPr>
          <p:nvPr>
            <p:ph type="title" hasCustomPrompt="1"/>
          </p:nvPr>
        </p:nvSpPr>
        <p:spPr>
          <a:xfrm>
            <a:off x="571550" y="2983617"/>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17" name="Google Shape;17;p3"/>
          <p:cNvSpPr txBox="1">
            <a:spLocks noGrp="1"/>
          </p:cNvSpPr>
          <p:nvPr>
            <p:ph type="subTitle" idx="1"/>
          </p:nvPr>
        </p:nvSpPr>
        <p:spPr>
          <a:xfrm flipH="1">
            <a:off x="571547" y="7056056"/>
            <a:ext cx="2915111"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40068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164"/>
        <p:cNvGrpSpPr/>
        <p:nvPr/>
      </p:nvGrpSpPr>
      <p:grpSpPr>
        <a:xfrm>
          <a:off x="0" y="0"/>
          <a:ext cx="0" cy="0"/>
          <a:chOff x="0" y="0"/>
          <a:chExt cx="0" cy="0"/>
        </a:xfrm>
      </p:grpSpPr>
      <p:sp>
        <p:nvSpPr>
          <p:cNvPr id="165" name="Google Shape;165;p21"/>
          <p:cNvSpPr txBox="1">
            <a:spLocks noGrp="1"/>
          </p:cNvSpPr>
          <p:nvPr>
            <p:ph type="subTitle" idx="1"/>
          </p:nvPr>
        </p:nvSpPr>
        <p:spPr>
          <a:xfrm>
            <a:off x="1223797" y="2971920"/>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6" name="Google Shape;166;p21"/>
          <p:cNvSpPr txBox="1">
            <a:spLocks noGrp="1"/>
          </p:cNvSpPr>
          <p:nvPr>
            <p:ph type="subTitle" idx="2"/>
          </p:nvPr>
        </p:nvSpPr>
        <p:spPr>
          <a:xfrm>
            <a:off x="1223798" y="2353640"/>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solidFill>
                  <a:schemeClr val="lt1"/>
                </a:solidFill>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7" name="Google Shape;167;p21"/>
          <p:cNvSpPr txBox="1">
            <a:spLocks noGrp="1"/>
          </p:cNvSpPr>
          <p:nvPr>
            <p:ph type="subTitle" idx="3"/>
          </p:nvPr>
        </p:nvSpPr>
        <p:spPr>
          <a:xfrm>
            <a:off x="3739406" y="2971920"/>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8" name="Google Shape;168;p21"/>
          <p:cNvSpPr txBox="1">
            <a:spLocks noGrp="1"/>
          </p:cNvSpPr>
          <p:nvPr>
            <p:ph type="subTitle" idx="4"/>
          </p:nvPr>
        </p:nvSpPr>
        <p:spPr>
          <a:xfrm>
            <a:off x="3739422" y="2353640"/>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9" name="Google Shape;169;p21"/>
          <p:cNvSpPr txBox="1">
            <a:spLocks noGrp="1"/>
          </p:cNvSpPr>
          <p:nvPr>
            <p:ph type="subTitle" idx="5"/>
          </p:nvPr>
        </p:nvSpPr>
        <p:spPr>
          <a:xfrm>
            <a:off x="3739406" y="5815177"/>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70" name="Google Shape;170;p21"/>
          <p:cNvSpPr txBox="1">
            <a:spLocks noGrp="1"/>
          </p:cNvSpPr>
          <p:nvPr>
            <p:ph type="subTitle" idx="6"/>
          </p:nvPr>
        </p:nvSpPr>
        <p:spPr>
          <a:xfrm>
            <a:off x="3739408" y="5196897"/>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solidFill>
                  <a:schemeClr val="lt1"/>
                </a:solidFill>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71" name="Google Shape;171;p21"/>
          <p:cNvSpPr txBox="1">
            <a:spLocks noGrp="1"/>
          </p:cNvSpPr>
          <p:nvPr>
            <p:ph type="subTitle" idx="7"/>
          </p:nvPr>
        </p:nvSpPr>
        <p:spPr>
          <a:xfrm>
            <a:off x="6215207" y="5815177"/>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72" name="Google Shape;172;p21"/>
          <p:cNvSpPr txBox="1">
            <a:spLocks noGrp="1"/>
          </p:cNvSpPr>
          <p:nvPr>
            <p:ph type="subTitle" idx="8"/>
          </p:nvPr>
        </p:nvSpPr>
        <p:spPr>
          <a:xfrm>
            <a:off x="6215208" y="5196897"/>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73" name="Google Shape;173;p21"/>
          <p:cNvSpPr txBox="1">
            <a:spLocks noGrp="1"/>
          </p:cNvSpPr>
          <p:nvPr>
            <p:ph type="ctrTitle"/>
          </p:nvPr>
        </p:nvSpPr>
        <p:spPr>
          <a:xfrm>
            <a:off x="2485623" y="7981042"/>
            <a:ext cx="5515386" cy="111708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174" name="Google Shape;174;p21"/>
          <p:cNvPicPr preferRelativeResize="0"/>
          <p:nvPr/>
        </p:nvPicPr>
        <p:blipFill>
          <a:blip r:embed="rId2">
            <a:alphaModFix/>
          </a:blip>
          <a:stretch>
            <a:fillRect/>
          </a:stretch>
        </p:blipFill>
        <p:spPr>
          <a:xfrm>
            <a:off x="-11" y="4916783"/>
            <a:ext cx="4207441" cy="5027295"/>
          </a:xfrm>
          <a:prstGeom prst="rect">
            <a:avLst/>
          </a:prstGeom>
          <a:noFill/>
          <a:ln>
            <a:noFill/>
          </a:ln>
        </p:spPr>
      </p:pic>
      <p:pic>
        <p:nvPicPr>
          <p:cNvPr id="175" name="Google Shape;175;p21"/>
          <p:cNvPicPr preferRelativeResize="0"/>
          <p:nvPr/>
        </p:nvPicPr>
        <p:blipFill>
          <a:blip r:embed="rId3">
            <a:alphaModFix/>
          </a:blip>
          <a:stretch>
            <a:fillRect/>
          </a:stretch>
        </p:blipFill>
        <p:spPr>
          <a:xfrm rot="10800000">
            <a:off x="5779637" y="558"/>
            <a:ext cx="2796027" cy="3701415"/>
          </a:xfrm>
          <a:prstGeom prst="rect">
            <a:avLst/>
          </a:prstGeom>
          <a:noFill/>
          <a:ln>
            <a:noFill/>
          </a:ln>
        </p:spPr>
      </p:pic>
    </p:spTree>
    <p:extLst>
      <p:ext uri="{BB962C8B-B14F-4D97-AF65-F5344CB8AC3E}">
        <p14:creationId xmlns:p14="http://schemas.microsoft.com/office/powerpoint/2010/main" val="1798619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76"/>
        <p:cNvGrpSpPr/>
        <p:nvPr/>
      </p:nvGrpSpPr>
      <p:grpSpPr>
        <a:xfrm>
          <a:off x="0" y="0"/>
          <a:ext cx="0" cy="0"/>
          <a:chOff x="0" y="0"/>
          <a:chExt cx="0" cy="0"/>
        </a:xfrm>
      </p:grpSpPr>
      <p:sp>
        <p:nvSpPr>
          <p:cNvPr id="177" name="Google Shape;177;p22"/>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178" name="Google Shape;178;p22"/>
          <p:cNvSpPr txBox="1">
            <a:spLocks noGrp="1"/>
          </p:cNvSpPr>
          <p:nvPr>
            <p:ph type="subTitle" idx="1"/>
          </p:nvPr>
        </p:nvSpPr>
        <p:spPr>
          <a:xfrm>
            <a:off x="1110833" y="4815933"/>
            <a:ext cx="2980666" cy="19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179" name="Google Shape;179;p22"/>
          <p:cNvSpPr txBox="1">
            <a:spLocks noGrp="1"/>
          </p:cNvSpPr>
          <p:nvPr>
            <p:ph type="subTitle" idx="2"/>
          </p:nvPr>
        </p:nvSpPr>
        <p:spPr>
          <a:xfrm>
            <a:off x="1637036" y="1822505"/>
            <a:ext cx="1928401"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ctr" rtl="0">
              <a:lnSpc>
                <a:spcPct val="100000"/>
              </a:lnSpc>
              <a:spcBef>
                <a:spcPts val="0"/>
              </a:spcBef>
              <a:spcAft>
                <a:spcPts val="0"/>
              </a:spcAft>
              <a:buSzPts val="2400"/>
              <a:buFont typeface="Englebert"/>
              <a:buNone/>
              <a:defRPr sz="2251">
                <a:latin typeface="Englebert"/>
                <a:ea typeface="Englebert"/>
                <a:cs typeface="Englebert"/>
                <a:sym typeface="Englebert"/>
              </a:defRPr>
            </a:lvl2pPr>
            <a:lvl3pPr lvl="2" algn="ctr" rtl="0">
              <a:lnSpc>
                <a:spcPct val="100000"/>
              </a:lnSpc>
              <a:spcBef>
                <a:spcPts val="0"/>
              </a:spcBef>
              <a:spcAft>
                <a:spcPts val="0"/>
              </a:spcAft>
              <a:buSzPts val="2400"/>
              <a:buFont typeface="Englebert"/>
              <a:buNone/>
              <a:defRPr sz="2251">
                <a:latin typeface="Englebert"/>
                <a:ea typeface="Englebert"/>
                <a:cs typeface="Englebert"/>
                <a:sym typeface="Englebert"/>
              </a:defRPr>
            </a:lvl3pPr>
            <a:lvl4pPr lvl="3" algn="ctr" rtl="0">
              <a:lnSpc>
                <a:spcPct val="100000"/>
              </a:lnSpc>
              <a:spcBef>
                <a:spcPts val="0"/>
              </a:spcBef>
              <a:spcAft>
                <a:spcPts val="0"/>
              </a:spcAft>
              <a:buSzPts val="2400"/>
              <a:buFont typeface="Englebert"/>
              <a:buNone/>
              <a:defRPr sz="2251">
                <a:latin typeface="Englebert"/>
                <a:ea typeface="Englebert"/>
                <a:cs typeface="Englebert"/>
                <a:sym typeface="Englebert"/>
              </a:defRPr>
            </a:lvl4pPr>
            <a:lvl5pPr lvl="4" algn="ctr" rtl="0">
              <a:lnSpc>
                <a:spcPct val="100000"/>
              </a:lnSpc>
              <a:spcBef>
                <a:spcPts val="0"/>
              </a:spcBef>
              <a:spcAft>
                <a:spcPts val="0"/>
              </a:spcAft>
              <a:buSzPts val="2400"/>
              <a:buFont typeface="Englebert"/>
              <a:buNone/>
              <a:defRPr sz="2251">
                <a:latin typeface="Englebert"/>
                <a:ea typeface="Englebert"/>
                <a:cs typeface="Englebert"/>
                <a:sym typeface="Englebert"/>
              </a:defRPr>
            </a:lvl5pPr>
            <a:lvl6pPr lvl="5" algn="ctr" rtl="0">
              <a:lnSpc>
                <a:spcPct val="100000"/>
              </a:lnSpc>
              <a:spcBef>
                <a:spcPts val="0"/>
              </a:spcBef>
              <a:spcAft>
                <a:spcPts val="0"/>
              </a:spcAft>
              <a:buSzPts val="2400"/>
              <a:buFont typeface="Englebert"/>
              <a:buNone/>
              <a:defRPr sz="2251">
                <a:latin typeface="Englebert"/>
                <a:ea typeface="Englebert"/>
                <a:cs typeface="Englebert"/>
                <a:sym typeface="Englebert"/>
              </a:defRPr>
            </a:lvl6pPr>
            <a:lvl7pPr lvl="6" algn="ctr" rtl="0">
              <a:lnSpc>
                <a:spcPct val="100000"/>
              </a:lnSpc>
              <a:spcBef>
                <a:spcPts val="0"/>
              </a:spcBef>
              <a:spcAft>
                <a:spcPts val="0"/>
              </a:spcAft>
              <a:buSzPts val="2400"/>
              <a:buFont typeface="Englebert"/>
              <a:buNone/>
              <a:defRPr sz="2251">
                <a:latin typeface="Englebert"/>
                <a:ea typeface="Englebert"/>
                <a:cs typeface="Englebert"/>
                <a:sym typeface="Englebert"/>
              </a:defRPr>
            </a:lvl7pPr>
            <a:lvl8pPr lvl="7" algn="ctr" rtl="0">
              <a:lnSpc>
                <a:spcPct val="100000"/>
              </a:lnSpc>
              <a:spcBef>
                <a:spcPts val="0"/>
              </a:spcBef>
              <a:spcAft>
                <a:spcPts val="0"/>
              </a:spcAft>
              <a:buSzPts val="2400"/>
              <a:buFont typeface="Englebert"/>
              <a:buNone/>
              <a:defRPr sz="2251">
                <a:latin typeface="Englebert"/>
                <a:ea typeface="Englebert"/>
                <a:cs typeface="Englebert"/>
                <a:sym typeface="Englebert"/>
              </a:defRPr>
            </a:lvl8pPr>
            <a:lvl9pPr lvl="8" algn="ctr" rtl="0">
              <a:lnSpc>
                <a:spcPct val="100000"/>
              </a:lnSpc>
              <a:spcBef>
                <a:spcPts val="0"/>
              </a:spcBef>
              <a:spcAft>
                <a:spcPts val="0"/>
              </a:spcAft>
              <a:buSzPts val="2400"/>
              <a:buFont typeface="Englebert"/>
              <a:buNone/>
              <a:defRPr sz="2251">
                <a:latin typeface="Englebert"/>
                <a:ea typeface="Englebert"/>
                <a:cs typeface="Englebert"/>
                <a:sym typeface="Englebert"/>
              </a:defRPr>
            </a:lvl9pPr>
          </a:lstStyle>
          <a:p>
            <a:r>
              <a:rPr lang="fr-FR"/>
              <a:t>Modifiez le style des sous-titres du masque</a:t>
            </a:r>
            <a:endParaRPr/>
          </a:p>
        </p:txBody>
      </p:sp>
      <p:sp>
        <p:nvSpPr>
          <p:cNvPr id="180" name="Google Shape;180;p22"/>
          <p:cNvSpPr txBox="1">
            <a:spLocks noGrp="1"/>
          </p:cNvSpPr>
          <p:nvPr>
            <p:ph type="subTitle" idx="3"/>
          </p:nvPr>
        </p:nvSpPr>
        <p:spPr>
          <a:xfrm>
            <a:off x="4484105" y="4815933"/>
            <a:ext cx="2980666" cy="19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181" name="Google Shape;181;p22"/>
          <p:cNvSpPr txBox="1">
            <a:spLocks noGrp="1"/>
          </p:cNvSpPr>
          <p:nvPr>
            <p:ph type="subTitle" idx="4"/>
          </p:nvPr>
        </p:nvSpPr>
        <p:spPr>
          <a:xfrm>
            <a:off x="5010238" y="1822505"/>
            <a:ext cx="1928401"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ctr" rtl="0">
              <a:lnSpc>
                <a:spcPct val="100000"/>
              </a:lnSpc>
              <a:spcBef>
                <a:spcPts val="0"/>
              </a:spcBef>
              <a:spcAft>
                <a:spcPts val="0"/>
              </a:spcAft>
              <a:buSzPts val="2400"/>
              <a:buFont typeface="Englebert"/>
              <a:buNone/>
              <a:defRPr sz="2251">
                <a:latin typeface="Englebert"/>
                <a:ea typeface="Englebert"/>
                <a:cs typeface="Englebert"/>
                <a:sym typeface="Englebert"/>
              </a:defRPr>
            </a:lvl2pPr>
            <a:lvl3pPr lvl="2" algn="ctr" rtl="0">
              <a:lnSpc>
                <a:spcPct val="100000"/>
              </a:lnSpc>
              <a:spcBef>
                <a:spcPts val="0"/>
              </a:spcBef>
              <a:spcAft>
                <a:spcPts val="0"/>
              </a:spcAft>
              <a:buSzPts val="2400"/>
              <a:buFont typeface="Englebert"/>
              <a:buNone/>
              <a:defRPr sz="2251">
                <a:latin typeface="Englebert"/>
                <a:ea typeface="Englebert"/>
                <a:cs typeface="Englebert"/>
                <a:sym typeface="Englebert"/>
              </a:defRPr>
            </a:lvl3pPr>
            <a:lvl4pPr lvl="3" algn="ctr" rtl="0">
              <a:lnSpc>
                <a:spcPct val="100000"/>
              </a:lnSpc>
              <a:spcBef>
                <a:spcPts val="0"/>
              </a:spcBef>
              <a:spcAft>
                <a:spcPts val="0"/>
              </a:spcAft>
              <a:buSzPts val="2400"/>
              <a:buFont typeface="Englebert"/>
              <a:buNone/>
              <a:defRPr sz="2251">
                <a:latin typeface="Englebert"/>
                <a:ea typeface="Englebert"/>
                <a:cs typeface="Englebert"/>
                <a:sym typeface="Englebert"/>
              </a:defRPr>
            </a:lvl4pPr>
            <a:lvl5pPr lvl="4" algn="ctr" rtl="0">
              <a:lnSpc>
                <a:spcPct val="100000"/>
              </a:lnSpc>
              <a:spcBef>
                <a:spcPts val="0"/>
              </a:spcBef>
              <a:spcAft>
                <a:spcPts val="0"/>
              </a:spcAft>
              <a:buSzPts val="2400"/>
              <a:buFont typeface="Englebert"/>
              <a:buNone/>
              <a:defRPr sz="2251">
                <a:latin typeface="Englebert"/>
                <a:ea typeface="Englebert"/>
                <a:cs typeface="Englebert"/>
                <a:sym typeface="Englebert"/>
              </a:defRPr>
            </a:lvl5pPr>
            <a:lvl6pPr lvl="5" algn="ctr" rtl="0">
              <a:lnSpc>
                <a:spcPct val="100000"/>
              </a:lnSpc>
              <a:spcBef>
                <a:spcPts val="0"/>
              </a:spcBef>
              <a:spcAft>
                <a:spcPts val="0"/>
              </a:spcAft>
              <a:buSzPts val="2400"/>
              <a:buFont typeface="Englebert"/>
              <a:buNone/>
              <a:defRPr sz="2251">
                <a:latin typeface="Englebert"/>
                <a:ea typeface="Englebert"/>
                <a:cs typeface="Englebert"/>
                <a:sym typeface="Englebert"/>
              </a:defRPr>
            </a:lvl6pPr>
            <a:lvl7pPr lvl="6" algn="ctr" rtl="0">
              <a:lnSpc>
                <a:spcPct val="100000"/>
              </a:lnSpc>
              <a:spcBef>
                <a:spcPts val="0"/>
              </a:spcBef>
              <a:spcAft>
                <a:spcPts val="0"/>
              </a:spcAft>
              <a:buSzPts val="2400"/>
              <a:buFont typeface="Englebert"/>
              <a:buNone/>
              <a:defRPr sz="2251">
                <a:latin typeface="Englebert"/>
                <a:ea typeface="Englebert"/>
                <a:cs typeface="Englebert"/>
                <a:sym typeface="Englebert"/>
              </a:defRPr>
            </a:lvl7pPr>
            <a:lvl8pPr lvl="7" algn="ctr" rtl="0">
              <a:lnSpc>
                <a:spcPct val="100000"/>
              </a:lnSpc>
              <a:spcBef>
                <a:spcPts val="0"/>
              </a:spcBef>
              <a:spcAft>
                <a:spcPts val="0"/>
              </a:spcAft>
              <a:buSzPts val="2400"/>
              <a:buFont typeface="Englebert"/>
              <a:buNone/>
              <a:defRPr sz="2251">
                <a:latin typeface="Englebert"/>
                <a:ea typeface="Englebert"/>
                <a:cs typeface="Englebert"/>
                <a:sym typeface="Englebert"/>
              </a:defRPr>
            </a:lvl8pPr>
            <a:lvl9pPr lvl="8" algn="ctr" rtl="0">
              <a:lnSpc>
                <a:spcPct val="100000"/>
              </a:lnSpc>
              <a:spcBef>
                <a:spcPts val="0"/>
              </a:spcBef>
              <a:spcAft>
                <a:spcPts val="0"/>
              </a:spcAft>
              <a:buSzPts val="2400"/>
              <a:buFont typeface="Englebert"/>
              <a:buNone/>
              <a:defRPr sz="2251">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1480338560"/>
      </p:ext>
    </p:extLst>
  </p:cSld>
  <p:clrMapOvr>
    <a:masterClrMapping/>
  </p:clrMapOvr>
  <p:extLst>
    <p:ext uri="{DCECCB84-F9BA-43D5-87BE-67443E8EF086}">
      <p15:sldGuideLst xmlns:p15="http://schemas.microsoft.com/office/powerpoint/2012/main">
        <p15:guide id="1" orient="horz" pos="2835">
          <p15:clr>
            <a:srgbClr val="FA7B17"/>
          </p15:clr>
        </p15:guide>
        <p15:guide id="2" orient="horz" pos="34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82"/>
        <p:cNvGrpSpPr/>
        <p:nvPr/>
      </p:nvGrpSpPr>
      <p:grpSpPr>
        <a:xfrm>
          <a:off x="0" y="0"/>
          <a:ext cx="0" cy="0"/>
          <a:chOff x="0" y="0"/>
          <a:chExt cx="0" cy="0"/>
        </a:xfrm>
      </p:grpSpPr>
      <p:grpSp>
        <p:nvGrpSpPr>
          <p:cNvPr id="183" name="Google Shape;183;p23"/>
          <p:cNvGrpSpPr/>
          <p:nvPr/>
        </p:nvGrpSpPr>
        <p:grpSpPr>
          <a:xfrm>
            <a:off x="5673170" y="2687962"/>
            <a:ext cx="1797009" cy="3704460"/>
            <a:chOff x="4398728" y="364850"/>
            <a:chExt cx="1916100" cy="1916100"/>
          </a:xfrm>
        </p:grpSpPr>
        <p:sp>
          <p:nvSpPr>
            <p:cNvPr id="184" name="Google Shape;184;p23"/>
            <p:cNvSpPr/>
            <p:nvPr/>
          </p:nvSpPr>
          <p:spPr>
            <a:xfrm>
              <a:off x="4398728" y="364850"/>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nvGrpSpPr>
            <p:cNvPr id="185" name="Google Shape;185;p23"/>
            <p:cNvGrpSpPr/>
            <p:nvPr/>
          </p:nvGrpSpPr>
          <p:grpSpPr>
            <a:xfrm>
              <a:off x="4705098" y="790125"/>
              <a:ext cx="1303360" cy="1191540"/>
              <a:chOff x="4166100" y="2738500"/>
              <a:chExt cx="1303360" cy="1191540"/>
            </a:xfrm>
          </p:grpSpPr>
          <p:sp>
            <p:nvSpPr>
              <p:cNvPr id="186" name="Google Shape;186;p23"/>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7" name="Google Shape;187;p23"/>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8" name="Google Shape;188;p23"/>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9" name="Google Shape;189;p23"/>
              <p:cNvSpPr/>
              <p:nvPr/>
            </p:nvSpPr>
            <p:spPr>
              <a:xfrm>
                <a:off x="5036285" y="38859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0" name="Google Shape;190;p23"/>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1" name="Google Shape;191;p23"/>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2" name="Google Shape;192;p23"/>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grpSp>
        <p:nvGrpSpPr>
          <p:cNvPr id="193" name="Google Shape;193;p23"/>
          <p:cNvGrpSpPr/>
          <p:nvPr/>
        </p:nvGrpSpPr>
        <p:grpSpPr>
          <a:xfrm>
            <a:off x="1105607" y="2687962"/>
            <a:ext cx="1797009" cy="3704460"/>
            <a:chOff x="4398728" y="364850"/>
            <a:chExt cx="1916100" cy="1916100"/>
          </a:xfrm>
        </p:grpSpPr>
        <p:sp>
          <p:nvSpPr>
            <p:cNvPr id="194" name="Google Shape;194;p23"/>
            <p:cNvSpPr/>
            <p:nvPr/>
          </p:nvSpPr>
          <p:spPr>
            <a:xfrm>
              <a:off x="4398728" y="364850"/>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nvGrpSpPr>
            <p:cNvPr id="195" name="Google Shape;195;p23"/>
            <p:cNvGrpSpPr/>
            <p:nvPr/>
          </p:nvGrpSpPr>
          <p:grpSpPr>
            <a:xfrm>
              <a:off x="4705098" y="790125"/>
              <a:ext cx="1303360" cy="1191540"/>
              <a:chOff x="4166100" y="2738500"/>
              <a:chExt cx="1303360" cy="1191540"/>
            </a:xfrm>
          </p:grpSpPr>
          <p:sp>
            <p:nvSpPr>
              <p:cNvPr id="196" name="Google Shape;196;p23"/>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7" name="Google Shape;197;p23"/>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8" name="Google Shape;198;p23"/>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9" name="Google Shape;199;p23"/>
              <p:cNvSpPr/>
              <p:nvPr/>
            </p:nvSpPr>
            <p:spPr>
              <a:xfrm>
                <a:off x="5036285" y="38859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0" name="Google Shape;200;p23"/>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1" name="Google Shape;201;p23"/>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2" name="Google Shape;202;p23"/>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pic>
        <p:nvPicPr>
          <p:cNvPr id="203" name="Google Shape;203;p23"/>
          <p:cNvPicPr preferRelativeResize="0"/>
          <p:nvPr/>
        </p:nvPicPr>
        <p:blipFill rotWithShape="1">
          <a:blip r:embed="rId2">
            <a:alphaModFix/>
          </a:blip>
          <a:srcRect t="59574" r="48885" b="8751"/>
          <a:stretch/>
        </p:blipFill>
        <p:spPr>
          <a:xfrm flipH="1">
            <a:off x="4192295" y="6793831"/>
            <a:ext cx="4383381" cy="3150272"/>
          </a:xfrm>
          <a:prstGeom prst="rect">
            <a:avLst/>
          </a:prstGeom>
          <a:noFill/>
          <a:ln>
            <a:noFill/>
          </a:ln>
        </p:spPr>
      </p:pic>
      <p:sp>
        <p:nvSpPr>
          <p:cNvPr id="204" name="Google Shape;204;p2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05" name="Google Shape;205;p23"/>
          <p:cNvSpPr txBox="1">
            <a:spLocks noGrp="1"/>
          </p:cNvSpPr>
          <p:nvPr>
            <p:ph type="subTitle" idx="1"/>
          </p:nvPr>
        </p:nvSpPr>
        <p:spPr>
          <a:xfrm>
            <a:off x="1264570" y="4154352"/>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06" name="Google Shape;206;p23"/>
          <p:cNvSpPr txBox="1">
            <a:spLocks noGrp="1"/>
          </p:cNvSpPr>
          <p:nvPr>
            <p:ph type="subTitle" idx="2"/>
          </p:nvPr>
        </p:nvSpPr>
        <p:spPr>
          <a:xfrm>
            <a:off x="1264421" y="3324102"/>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07" name="Google Shape;207;p23"/>
          <p:cNvSpPr txBox="1">
            <a:spLocks noGrp="1"/>
          </p:cNvSpPr>
          <p:nvPr>
            <p:ph type="subTitle" idx="3"/>
          </p:nvPr>
        </p:nvSpPr>
        <p:spPr>
          <a:xfrm>
            <a:off x="5832167" y="4154294"/>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08" name="Google Shape;208;p23"/>
          <p:cNvSpPr txBox="1">
            <a:spLocks noGrp="1"/>
          </p:cNvSpPr>
          <p:nvPr>
            <p:ph type="subTitle" idx="4"/>
          </p:nvPr>
        </p:nvSpPr>
        <p:spPr>
          <a:xfrm>
            <a:off x="5832155" y="3324077"/>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09" name="Google Shape;209;p23"/>
          <p:cNvPicPr preferRelativeResize="0"/>
          <p:nvPr/>
        </p:nvPicPr>
        <p:blipFill rotWithShape="1">
          <a:blip r:embed="rId3">
            <a:alphaModFix/>
          </a:blip>
          <a:srcRect l="60718" b="38141"/>
          <a:stretch/>
        </p:blipFill>
        <p:spPr>
          <a:xfrm rot="-5400000">
            <a:off x="-1029497" y="1029502"/>
            <a:ext cx="3610268" cy="1551292"/>
          </a:xfrm>
          <a:prstGeom prst="rect">
            <a:avLst/>
          </a:prstGeom>
          <a:noFill/>
          <a:ln>
            <a:noFill/>
          </a:ln>
        </p:spPr>
      </p:pic>
    </p:spTree>
    <p:extLst>
      <p:ext uri="{BB962C8B-B14F-4D97-AF65-F5344CB8AC3E}">
        <p14:creationId xmlns:p14="http://schemas.microsoft.com/office/powerpoint/2010/main" val="304374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10"/>
        <p:cNvGrpSpPr/>
        <p:nvPr/>
      </p:nvGrpSpPr>
      <p:grpSpPr>
        <a:xfrm>
          <a:off x="0" y="0"/>
          <a:ext cx="0" cy="0"/>
          <a:chOff x="0" y="0"/>
          <a:chExt cx="0" cy="0"/>
        </a:xfrm>
      </p:grpSpPr>
      <p:pic>
        <p:nvPicPr>
          <p:cNvPr id="211" name="Google Shape;211;p24"/>
          <p:cNvPicPr preferRelativeResize="0"/>
          <p:nvPr/>
        </p:nvPicPr>
        <p:blipFill>
          <a:blip r:embed="rId2">
            <a:alphaModFix/>
          </a:blip>
          <a:stretch>
            <a:fillRect/>
          </a:stretch>
        </p:blipFill>
        <p:spPr>
          <a:xfrm rot="10800000" flipH="1">
            <a:off x="4086295" y="581"/>
            <a:ext cx="4489380" cy="5840648"/>
          </a:xfrm>
          <a:prstGeom prst="rect">
            <a:avLst/>
          </a:prstGeom>
          <a:noFill/>
          <a:ln>
            <a:noFill/>
          </a:ln>
        </p:spPr>
      </p:pic>
      <p:sp>
        <p:nvSpPr>
          <p:cNvPr id="212" name="Google Shape;212;p24"/>
          <p:cNvSpPr/>
          <p:nvPr/>
        </p:nvSpPr>
        <p:spPr>
          <a:xfrm rot="10800000" flipH="1">
            <a:off x="1105616" y="2687985"/>
            <a:ext cx="1797009" cy="3704460"/>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213" name="Google Shape;213;p24"/>
          <p:cNvSpPr/>
          <p:nvPr/>
        </p:nvSpPr>
        <p:spPr>
          <a:xfrm rot="10800000" flipH="1">
            <a:off x="5673190" y="2687985"/>
            <a:ext cx="1797009" cy="3704460"/>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214" name="Google Shape;214;p2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15" name="Google Shape;215;p24"/>
          <p:cNvSpPr txBox="1">
            <a:spLocks noGrp="1"/>
          </p:cNvSpPr>
          <p:nvPr>
            <p:ph type="subTitle" idx="1"/>
          </p:nvPr>
        </p:nvSpPr>
        <p:spPr>
          <a:xfrm>
            <a:off x="1264570" y="4154352"/>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dk2"/>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16" name="Google Shape;216;p24"/>
          <p:cNvSpPr txBox="1">
            <a:spLocks noGrp="1"/>
          </p:cNvSpPr>
          <p:nvPr>
            <p:ph type="subTitle" idx="2"/>
          </p:nvPr>
        </p:nvSpPr>
        <p:spPr>
          <a:xfrm>
            <a:off x="1264421" y="3324102"/>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solidFill>
                  <a:schemeClr val="dk2"/>
                </a:solidFill>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17" name="Google Shape;217;p24"/>
          <p:cNvSpPr txBox="1">
            <a:spLocks noGrp="1"/>
          </p:cNvSpPr>
          <p:nvPr>
            <p:ph type="subTitle" idx="3"/>
          </p:nvPr>
        </p:nvSpPr>
        <p:spPr>
          <a:xfrm>
            <a:off x="5832167" y="4154294"/>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dk2"/>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18" name="Google Shape;218;p24"/>
          <p:cNvSpPr txBox="1">
            <a:spLocks noGrp="1"/>
          </p:cNvSpPr>
          <p:nvPr>
            <p:ph type="subTitle" idx="4"/>
          </p:nvPr>
        </p:nvSpPr>
        <p:spPr>
          <a:xfrm>
            <a:off x="5832155" y="3324077"/>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solidFill>
                  <a:schemeClr val="dk2"/>
                </a:solidFill>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19" name="Google Shape;219;p24"/>
          <p:cNvPicPr preferRelativeResize="0"/>
          <p:nvPr/>
        </p:nvPicPr>
        <p:blipFill rotWithShape="1">
          <a:blip r:embed="rId3">
            <a:alphaModFix/>
          </a:blip>
          <a:srcRect l="28341" b="53555"/>
          <a:stretch/>
        </p:blipFill>
        <p:spPr>
          <a:xfrm flipH="1">
            <a:off x="1" y="7812262"/>
            <a:ext cx="2836566" cy="2131836"/>
          </a:xfrm>
          <a:prstGeom prst="rect">
            <a:avLst/>
          </a:prstGeom>
          <a:noFill/>
          <a:ln>
            <a:noFill/>
          </a:ln>
        </p:spPr>
      </p:pic>
    </p:spTree>
    <p:extLst>
      <p:ext uri="{BB962C8B-B14F-4D97-AF65-F5344CB8AC3E}">
        <p14:creationId xmlns:p14="http://schemas.microsoft.com/office/powerpoint/2010/main" val="839923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rotWithShape="1">
          <a:blip r:embed="rId2">
            <a:alphaModFix/>
          </a:blip>
          <a:srcRect l="6670" t="23465" r="19457"/>
          <a:stretch/>
        </p:blipFill>
        <p:spPr>
          <a:xfrm>
            <a:off x="0" y="3832350"/>
            <a:ext cx="5093073" cy="6118710"/>
          </a:xfrm>
          <a:prstGeom prst="rect">
            <a:avLst/>
          </a:prstGeom>
          <a:noFill/>
          <a:ln>
            <a:noFill/>
          </a:ln>
        </p:spPr>
      </p:pic>
      <p:pic>
        <p:nvPicPr>
          <p:cNvPr id="222" name="Google Shape;222;p25"/>
          <p:cNvPicPr preferRelativeResize="0"/>
          <p:nvPr/>
        </p:nvPicPr>
        <p:blipFill rotWithShape="1">
          <a:blip r:embed="rId3">
            <a:alphaModFix/>
          </a:blip>
          <a:srcRect l="60718" b="38141"/>
          <a:stretch/>
        </p:blipFill>
        <p:spPr>
          <a:xfrm>
            <a:off x="7096268" y="0"/>
            <a:ext cx="1479407" cy="2701393"/>
          </a:xfrm>
          <a:prstGeom prst="rect">
            <a:avLst/>
          </a:prstGeom>
          <a:noFill/>
          <a:ln>
            <a:noFill/>
          </a:ln>
        </p:spPr>
      </p:pic>
      <p:sp>
        <p:nvSpPr>
          <p:cNvPr id="223" name="Google Shape;223;p25"/>
          <p:cNvSpPr txBox="1">
            <a:spLocks noGrp="1"/>
          </p:cNvSpPr>
          <p:nvPr>
            <p:ph type="ctrTitle"/>
          </p:nvPr>
        </p:nvSpPr>
        <p:spPr>
          <a:xfrm>
            <a:off x="2788942" y="5474475"/>
            <a:ext cx="3687428" cy="59624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313">
                <a:solidFill>
                  <a:srgbClr val="F6F2E9"/>
                </a:solidFill>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du titre</a:t>
            </a:r>
            <a:endParaRPr/>
          </a:p>
        </p:txBody>
      </p:sp>
      <p:sp>
        <p:nvSpPr>
          <p:cNvPr id="224" name="Google Shape;224;p25"/>
          <p:cNvSpPr txBox="1">
            <a:spLocks noGrp="1"/>
          </p:cNvSpPr>
          <p:nvPr>
            <p:ph type="subTitle" idx="1"/>
          </p:nvPr>
        </p:nvSpPr>
        <p:spPr>
          <a:xfrm flipH="1">
            <a:off x="3393531" y="4185446"/>
            <a:ext cx="3082798" cy="117334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313">
                <a:solidFill>
                  <a:srgbClr val="F6F2E9"/>
                </a:solidFill>
              </a:defRPr>
            </a:lvl1pPr>
            <a:lvl2pPr lvl="1" algn="ctr" rtl="0">
              <a:lnSpc>
                <a:spcPct val="100000"/>
              </a:lnSpc>
              <a:spcBef>
                <a:spcPts val="0"/>
              </a:spcBef>
              <a:spcAft>
                <a:spcPts val="0"/>
              </a:spcAft>
              <a:buSzPts val="1400"/>
              <a:buNone/>
              <a:defRPr sz="1313"/>
            </a:lvl2pPr>
            <a:lvl3pPr lvl="2" algn="ctr" rtl="0">
              <a:lnSpc>
                <a:spcPct val="100000"/>
              </a:lnSpc>
              <a:spcBef>
                <a:spcPts val="0"/>
              </a:spcBef>
              <a:spcAft>
                <a:spcPts val="0"/>
              </a:spcAft>
              <a:buSzPts val="1400"/>
              <a:buNone/>
              <a:defRPr sz="1313"/>
            </a:lvl3pPr>
            <a:lvl4pPr lvl="3" algn="ctr" rtl="0">
              <a:lnSpc>
                <a:spcPct val="100000"/>
              </a:lnSpc>
              <a:spcBef>
                <a:spcPts val="0"/>
              </a:spcBef>
              <a:spcAft>
                <a:spcPts val="0"/>
              </a:spcAft>
              <a:buSzPts val="1400"/>
              <a:buNone/>
              <a:defRPr sz="1313"/>
            </a:lvl4pPr>
            <a:lvl5pPr lvl="4" algn="ctr" rtl="0">
              <a:lnSpc>
                <a:spcPct val="100000"/>
              </a:lnSpc>
              <a:spcBef>
                <a:spcPts val="0"/>
              </a:spcBef>
              <a:spcAft>
                <a:spcPts val="0"/>
              </a:spcAft>
              <a:buSzPts val="1400"/>
              <a:buNone/>
              <a:defRPr sz="1313"/>
            </a:lvl5pPr>
            <a:lvl6pPr lvl="5" algn="ctr" rtl="0">
              <a:lnSpc>
                <a:spcPct val="100000"/>
              </a:lnSpc>
              <a:spcBef>
                <a:spcPts val="0"/>
              </a:spcBef>
              <a:spcAft>
                <a:spcPts val="0"/>
              </a:spcAft>
              <a:buSzPts val="1400"/>
              <a:buNone/>
              <a:defRPr sz="1313"/>
            </a:lvl6pPr>
            <a:lvl7pPr lvl="6" algn="ctr" rtl="0">
              <a:lnSpc>
                <a:spcPct val="100000"/>
              </a:lnSpc>
              <a:spcBef>
                <a:spcPts val="0"/>
              </a:spcBef>
              <a:spcAft>
                <a:spcPts val="0"/>
              </a:spcAft>
              <a:buSzPts val="1400"/>
              <a:buNone/>
              <a:defRPr sz="1313"/>
            </a:lvl7pPr>
            <a:lvl8pPr lvl="7" algn="ctr" rtl="0">
              <a:lnSpc>
                <a:spcPct val="100000"/>
              </a:lnSpc>
              <a:spcBef>
                <a:spcPts val="0"/>
              </a:spcBef>
              <a:spcAft>
                <a:spcPts val="0"/>
              </a:spcAft>
              <a:buSzPts val="1400"/>
              <a:buNone/>
              <a:defRPr sz="1313"/>
            </a:lvl8pPr>
            <a:lvl9pPr lvl="8" algn="ctr" rtl="0">
              <a:lnSpc>
                <a:spcPct val="100000"/>
              </a:lnSpc>
              <a:spcBef>
                <a:spcPts val="0"/>
              </a:spcBef>
              <a:spcAft>
                <a:spcPts val="0"/>
              </a:spcAft>
              <a:buSzPts val="1400"/>
              <a:buNone/>
              <a:defRPr sz="1313"/>
            </a:lvl9pPr>
          </a:lstStyle>
          <a:p>
            <a:r>
              <a:rPr lang="fr-FR"/>
              <a:t>Modifiez le style des sous-titres du masque</a:t>
            </a:r>
            <a:endParaRPr/>
          </a:p>
        </p:txBody>
      </p:sp>
    </p:spTree>
    <p:extLst>
      <p:ext uri="{BB962C8B-B14F-4D97-AF65-F5344CB8AC3E}">
        <p14:creationId xmlns:p14="http://schemas.microsoft.com/office/powerpoint/2010/main" val="1683659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225"/>
        <p:cNvGrpSpPr/>
        <p:nvPr/>
      </p:nvGrpSpPr>
      <p:grpSpPr>
        <a:xfrm>
          <a:off x="0" y="0"/>
          <a:ext cx="0" cy="0"/>
          <a:chOff x="0" y="0"/>
          <a:chExt cx="0" cy="0"/>
        </a:xfrm>
      </p:grpSpPr>
      <p:pic>
        <p:nvPicPr>
          <p:cNvPr id="226" name="Google Shape;226;p26"/>
          <p:cNvPicPr preferRelativeResize="0"/>
          <p:nvPr/>
        </p:nvPicPr>
        <p:blipFill>
          <a:blip r:embed="rId2">
            <a:alphaModFix/>
          </a:blip>
          <a:stretch>
            <a:fillRect/>
          </a:stretch>
        </p:blipFill>
        <p:spPr>
          <a:xfrm rot="10800000">
            <a:off x="4368223" y="-22"/>
            <a:ext cx="4207441" cy="5027295"/>
          </a:xfrm>
          <a:prstGeom prst="rect">
            <a:avLst/>
          </a:prstGeom>
          <a:noFill/>
          <a:ln>
            <a:noFill/>
          </a:ln>
        </p:spPr>
      </p:pic>
      <p:sp>
        <p:nvSpPr>
          <p:cNvPr id="227" name="Google Shape;227;p26"/>
          <p:cNvSpPr txBox="1">
            <a:spLocks noGrp="1"/>
          </p:cNvSpPr>
          <p:nvPr>
            <p:ph type="ctrTitle"/>
          </p:nvPr>
        </p:nvSpPr>
        <p:spPr>
          <a:xfrm>
            <a:off x="896933" y="6534570"/>
            <a:ext cx="2759522" cy="59624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313">
                <a:solidFill>
                  <a:schemeClr val="lt1"/>
                </a:solidFill>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du titre</a:t>
            </a:r>
            <a:endParaRPr/>
          </a:p>
        </p:txBody>
      </p:sp>
      <p:sp>
        <p:nvSpPr>
          <p:cNvPr id="228" name="Google Shape;228;p26"/>
          <p:cNvSpPr txBox="1">
            <a:spLocks noGrp="1"/>
          </p:cNvSpPr>
          <p:nvPr>
            <p:ph type="subTitle" idx="1"/>
          </p:nvPr>
        </p:nvSpPr>
        <p:spPr>
          <a:xfrm flipH="1">
            <a:off x="896887" y="3080090"/>
            <a:ext cx="3145540" cy="37839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4800"/>
              <a:buFont typeface="Englebert"/>
              <a:buNone/>
              <a:defRPr sz="2063">
                <a:solidFill>
                  <a:schemeClr val="lt1"/>
                </a:solidFill>
                <a:latin typeface="Zilla Slab"/>
                <a:ea typeface="Zilla Slab"/>
                <a:cs typeface="Zilla Slab"/>
                <a:sym typeface="Zilla Slab"/>
              </a:defRPr>
            </a:lvl1pPr>
            <a:lvl2pPr lvl="1" rtl="0">
              <a:lnSpc>
                <a:spcPct val="100000"/>
              </a:lnSpc>
              <a:spcBef>
                <a:spcPts val="0"/>
              </a:spcBef>
              <a:spcAft>
                <a:spcPts val="0"/>
              </a:spcAft>
              <a:buSzPts val="4800"/>
              <a:buFont typeface="Englebert"/>
              <a:buNone/>
              <a:defRPr sz="4501">
                <a:latin typeface="Englebert"/>
                <a:ea typeface="Englebert"/>
                <a:cs typeface="Englebert"/>
                <a:sym typeface="Englebert"/>
              </a:defRPr>
            </a:lvl2pPr>
            <a:lvl3pPr lvl="2" rtl="0">
              <a:lnSpc>
                <a:spcPct val="100000"/>
              </a:lnSpc>
              <a:spcBef>
                <a:spcPts val="0"/>
              </a:spcBef>
              <a:spcAft>
                <a:spcPts val="0"/>
              </a:spcAft>
              <a:buSzPts val="4800"/>
              <a:buFont typeface="Englebert"/>
              <a:buNone/>
              <a:defRPr sz="4501">
                <a:latin typeface="Englebert"/>
                <a:ea typeface="Englebert"/>
                <a:cs typeface="Englebert"/>
                <a:sym typeface="Englebert"/>
              </a:defRPr>
            </a:lvl3pPr>
            <a:lvl4pPr lvl="3" rtl="0">
              <a:lnSpc>
                <a:spcPct val="100000"/>
              </a:lnSpc>
              <a:spcBef>
                <a:spcPts val="0"/>
              </a:spcBef>
              <a:spcAft>
                <a:spcPts val="0"/>
              </a:spcAft>
              <a:buSzPts val="4800"/>
              <a:buFont typeface="Englebert"/>
              <a:buNone/>
              <a:defRPr sz="4501">
                <a:latin typeface="Englebert"/>
                <a:ea typeface="Englebert"/>
                <a:cs typeface="Englebert"/>
                <a:sym typeface="Englebert"/>
              </a:defRPr>
            </a:lvl4pPr>
            <a:lvl5pPr lvl="4" rtl="0">
              <a:lnSpc>
                <a:spcPct val="100000"/>
              </a:lnSpc>
              <a:spcBef>
                <a:spcPts val="0"/>
              </a:spcBef>
              <a:spcAft>
                <a:spcPts val="0"/>
              </a:spcAft>
              <a:buSzPts val="4800"/>
              <a:buFont typeface="Englebert"/>
              <a:buNone/>
              <a:defRPr sz="4501">
                <a:latin typeface="Englebert"/>
                <a:ea typeface="Englebert"/>
                <a:cs typeface="Englebert"/>
                <a:sym typeface="Englebert"/>
              </a:defRPr>
            </a:lvl5pPr>
            <a:lvl6pPr lvl="5" rtl="0">
              <a:lnSpc>
                <a:spcPct val="100000"/>
              </a:lnSpc>
              <a:spcBef>
                <a:spcPts val="0"/>
              </a:spcBef>
              <a:spcAft>
                <a:spcPts val="0"/>
              </a:spcAft>
              <a:buSzPts val="4800"/>
              <a:buFont typeface="Englebert"/>
              <a:buNone/>
              <a:defRPr sz="4501">
                <a:latin typeface="Englebert"/>
                <a:ea typeface="Englebert"/>
                <a:cs typeface="Englebert"/>
                <a:sym typeface="Englebert"/>
              </a:defRPr>
            </a:lvl6pPr>
            <a:lvl7pPr lvl="6" rtl="0">
              <a:lnSpc>
                <a:spcPct val="100000"/>
              </a:lnSpc>
              <a:spcBef>
                <a:spcPts val="0"/>
              </a:spcBef>
              <a:spcAft>
                <a:spcPts val="0"/>
              </a:spcAft>
              <a:buSzPts val="4800"/>
              <a:buFont typeface="Englebert"/>
              <a:buNone/>
              <a:defRPr sz="4501">
                <a:latin typeface="Englebert"/>
                <a:ea typeface="Englebert"/>
                <a:cs typeface="Englebert"/>
                <a:sym typeface="Englebert"/>
              </a:defRPr>
            </a:lvl7pPr>
            <a:lvl8pPr lvl="7" rtl="0">
              <a:lnSpc>
                <a:spcPct val="100000"/>
              </a:lnSpc>
              <a:spcBef>
                <a:spcPts val="0"/>
              </a:spcBef>
              <a:spcAft>
                <a:spcPts val="0"/>
              </a:spcAft>
              <a:buSzPts val="4800"/>
              <a:buFont typeface="Englebert"/>
              <a:buNone/>
              <a:defRPr sz="4501">
                <a:latin typeface="Englebert"/>
                <a:ea typeface="Englebert"/>
                <a:cs typeface="Englebert"/>
                <a:sym typeface="Englebert"/>
              </a:defRPr>
            </a:lvl8pPr>
            <a:lvl9pPr lvl="8" rtl="0">
              <a:lnSpc>
                <a:spcPct val="100000"/>
              </a:lnSpc>
              <a:spcBef>
                <a:spcPts val="0"/>
              </a:spcBef>
              <a:spcAft>
                <a:spcPts val="0"/>
              </a:spcAft>
              <a:buSzPts val="4800"/>
              <a:buFont typeface="Englebert"/>
              <a:buNone/>
              <a:defRPr sz="4501">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905247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229"/>
        <p:cNvGrpSpPr/>
        <p:nvPr/>
      </p:nvGrpSpPr>
      <p:grpSpPr>
        <a:xfrm>
          <a:off x="0" y="0"/>
          <a:ext cx="0" cy="0"/>
          <a:chOff x="0" y="0"/>
          <a:chExt cx="0" cy="0"/>
        </a:xfrm>
      </p:grpSpPr>
      <p:pic>
        <p:nvPicPr>
          <p:cNvPr id="230" name="Google Shape;230;p27"/>
          <p:cNvPicPr preferRelativeResize="0"/>
          <p:nvPr/>
        </p:nvPicPr>
        <p:blipFill rotWithShape="1">
          <a:blip r:embed="rId2">
            <a:alphaModFix/>
          </a:blip>
          <a:srcRect l="22124" b="5401"/>
          <a:stretch/>
        </p:blipFill>
        <p:spPr>
          <a:xfrm>
            <a:off x="0" y="0"/>
            <a:ext cx="7059945" cy="9944100"/>
          </a:xfrm>
          <a:prstGeom prst="rect">
            <a:avLst/>
          </a:prstGeom>
          <a:noFill/>
          <a:ln>
            <a:noFill/>
          </a:ln>
        </p:spPr>
      </p:pic>
      <p:sp>
        <p:nvSpPr>
          <p:cNvPr id="231" name="Google Shape;231;p27"/>
          <p:cNvSpPr txBox="1">
            <a:spLocks noGrp="1"/>
          </p:cNvSpPr>
          <p:nvPr>
            <p:ph type="title" hasCustomPrompt="1"/>
          </p:nvPr>
        </p:nvSpPr>
        <p:spPr>
          <a:xfrm flipH="1">
            <a:off x="6077836" y="2983617"/>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32" name="Google Shape;232;p27"/>
          <p:cNvSpPr txBox="1">
            <a:spLocks noGrp="1"/>
          </p:cNvSpPr>
          <p:nvPr>
            <p:ph type="ctrTitle" idx="2"/>
          </p:nvPr>
        </p:nvSpPr>
        <p:spPr>
          <a:xfrm flipH="1">
            <a:off x="1604305" y="494561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233" name="Google Shape;233;p27"/>
          <p:cNvSpPr txBox="1">
            <a:spLocks noGrp="1"/>
          </p:cNvSpPr>
          <p:nvPr>
            <p:ph type="subTitle" idx="1"/>
          </p:nvPr>
        </p:nvSpPr>
        <p:spPr>
          <a:xfrm>
            <a:off x="5888438" y="6957680"/>
            <a:ext cx="2112970"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177016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34"/>
        <p:cNvGrpSpPr/>
        <p:nvPr/>
      </p:nvGrpSpPr>
      <p:grpSpPr>
        <a:xfrm>
          <a:off x="0" y="0"/>
          <a:ext cx="0" cy="0"/>
          <a:chOff x="0" y="0"/>
          <a:chExt cx="0" cy="0"/>
        </a:xfrm>
      </p:grpSpPr>
      <p:sp>
        <p:nvSpPr>
          <p:cNvPr id="235" name="Google Shape;235;p28"/>
          <p:cNvSpPr txBox="1">
            <a:spLocks noGrp="1"/>
          </p:cNvSpPr>
          <p:nvPr>
            <p:ph type="ctrTitle"/>
          </p:nvPr>
        </p:nvSpPr>
        <p:spPr>
          <a:xfrm>
            <a:off x="574572" y="7981042"/>
            <a:ext cx="7426625"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36" name="Google Shape;236;p28"/>
          <p:cNvSpPr txBox="1">
            <a:spLocks noGrp="1"/>
          </p:cNvSpPr>
          <p:nvPr>
            <p:ph type="subTitle" idx="1"/>
          </p:nvPr>
        </p:nvSpPr>
        <p:spPr>
          <a:xfrm>
            <a:off x="523764" y="625192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37" name="Google Shape;237;p28"/>
          <p:cNvSpPr txBox="1">
            <a:spLocks noGrp="1"/>
          </p:cNvSpPr>
          <p:nvPr>
            <p:ph type="subTitle" idx="2"/>
          </p:nvPr>
        </p:nvSpPr>
        <p:spPr>
          <a:xfrm>
            <a:off x="523764"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38" name="Google Shape;238;p28"/>
          <p:cNvSpPr txBox="1">
            <a:spLocks noGrp="1"/>
          </p:cNvSpPr>
          <p:nvPr>
            <p:ph type="subTitle" idx="3"/>
          </p:nvPr>
        </p:nvSpPr>
        <p:spPr>
          <a:xfrm>
            <a:off x="2515935" y="625188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39" name="Google Shape;239;p28"/>
          <p:cNvSpPr txBox="1">
            <a:spLocks noGrp="1"/>
          </p:cNvSpPr>
          <p:nvPr>
            <p:ph type="subTitle" idx="4"/>
          </p:nvPr>
        </p:nvSpPr>
        <p:spPr>
          <a:xfrm>
            <a:off x="2515935"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0" name="Google Shape;240;p28"/>
          <p:cNvSpPr txBox="1">
            <a:spLocks noGrp="1"/>
          </p:cNvSpPr>
          <p:nvPr>
            <p:ph type="subTitle" idx="5"/>
          </p:nvPr>
        </p:nvSpPr>
        <p:spPr>
          <a:xfrm>
            <a:off x="4529284" y="6251866"/>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41" name="Google Shape;241;p28"/>
          <p:cNvSpPr txBox="1">
            <a:spLocks noGrp="1"/>
          </p:cNvSpPr>
          <p:nvPr>
            <p:ph type="subTitle" idx="6"/>
          </p:nvPr>
        </p:nvSpPr>
        <p:spPr>
          <a:xfrm>
            <a:off x="4529284"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2" name="Google Shape;242;p28"/>
          <p:cNvSpPr txBox="1">
            <a:spLocks noGrp="1"/>
          </p:cNvSpPr>
          <p:nvPr>
            <p:ph type="subTitle" idx="7"/>
          </p:nvPr>
        </p:nvSpPr>
        <p:spPr>
          <a:xfrm>
            <a:off x="6521461" y="625188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43" name="Google Shape;243;p28"/>
          <p:cNvSpPr txBox="1">
            <a:spLocks noGrp="1"/>
          </p:cNvSpPr>
          <p:nvPr>
            <p:ph type="subTitle" idx="8"/>
          </p:nvPr>
        </p:nvSpPr>
        <p:spPr>
          <a:xfrm>
            <a:off x="6521461" y="5659688"/>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93533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right">
  <p:cSld name="Title and four columns right">
    <p:spTree>
      <p:nvGrpSpPr>
        <p:cNvPr id="1" name="Shape 244"/>
        <p:cNvGrpSpPr/>
        <p:nvPr/>
      </p:nvGrpSpPr>
      <p:grpSpPr>
        <a:xfrm>
          <a:off x="0" y="0"/>
          <a:ext cx="0" cy="0"/>
          <a:chOff x="0" y="0"/>
          <a:chExt cx="0" cy="0"/>
        </a:xfrm>
      </p:grpSpPr>
      <p:sp>
        <p:nvSpPr>
          <p:cNvPr id="245" name="Google Shape;245;p29"/>
          <p:cNvSpPr txBox="1">
            <a:spLocks noGrp="1"/>
          </p:cNvSpPr>
          <p:nvPr>
            <p:ph type="subTitle" idx="1"/>
          </p:nvPr>
        </p:nvSpPr>
        <p:spPr>
          <a:xfrm flipH="1">
            <a:off x="4115789" y="3192850"/>
            <a:ext cx="1575302" cy="9726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46" name="Google Shape;246;p29"/>
          <p:cNvSpPr txBox="1">
            <a:spLocks noGrp="1"/>
          </p:cNvSpPr>
          <p:nvPr>
            <p:ph type="subTitle" idx="2"/>
          </p:nvPr>
        </p:nvSpPr>
        <p:spPr>
          <a:xfrm flipH="1">
            <a:off x="4115789" y="2823005"/>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7" name="Google Shape;247;p29"/>
          <p:cNvSpPr txBox="1">
            <a:spLocks noGrp="1"/>
          </p:cNvSpPr>
          <p:nvPr>
            <p:ph type="subTitle" idx="3"/>
          </p:nvPr>
        </p:nvSpPr>
        <p:spPr>
          <a:xfrm flipH="1">
            <a:off x="6348663" y="3192850"/>
            <a:ext cx="1575302" cy="9726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48" name="Google Shape;248;p29"/>
          <p:cNvSpPr txBox="1">
            <a:spLocks noGrp="1"/>
          </p:cNvSpPr>
          <p:nvPr>
            <p:ph type="subTitle" idx="4"/>
          </p:nvPr>
        </p:nvSpPr>
        <p:spPr>
          <a:xfrm flipH="1">
            <a:off x="6348663" y="2823005"/>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9" name="Google Shape;249;p29"/>
          <p:cNvSpPr txBox="1">
            <a:spLocks noGrp="1"/>
          </p:cNvSpPr>
          <p:nvPr>
            <p:ph type="subTitle" idx="5"/>
          </p:nvPr>
        </p:nvSpPr>
        <p:spPr>
          <a:xfrm flipH="1">
            <a:off x="4115766" y="6390554"/>
            <a:ext cx="1575302" cy="1005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50" name="Google Shape;250;p29"/>
          <p:cNvSpPr txBox="1">
            <a:spLocks noGrp="1"/>
          </p:cNvSpPr>
          <p:nvPr>
            <p:ph type="subTitle" idx="6"/>
          </p:nvPr>
        </p:nvSpPr>
        <p:spPr>
          <a:xfrm flipH="1">
            <a:off x="4115766" y="6020570"/>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51" name="Google Shape;251;p29"/>
          <p:cNvSpPr txBox="1">
            <a:spLocks noGrp="1"/>
          </p:cNvSpPr>
          <p:nvPr>
            <p:ph type="subTitle" idx="7"/>
          </p:nvPr>
        </p:nvSpPr>
        <p:spPr>
          <a:xfrm flipH="1">
            <a:off x="6348640" y="6390554"/>
            <a:ext cx="1575302" cy="1005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52" name="Google Shape;252;p29"/>
          <p:cNvSpPr txBox="1">
            <a:spLocks noGrp="1"/>
          </p:cNvSpPr>
          <p:nvPr>
            <p:ph type="subTitle" idx="8"/>
          </p:nvPr>
        </p:nvSpPr>
        <p:spPr>
          <a:xfrm flipH="1">
            <a:off x="6348640" y="6020570"/>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53" name="Google Shape;253;p29"/>
          <p:cNvSpPr txBox="1">
            <a:spLocks noGrp="1"/>
          </p:cNvSpPr>
          <p:nvPr>
            <p:ph type="ctrTitle"/>
          </p:nvPr>
        </p:nvSpPr>
        <p:spPr>
          <a:xfrm>
            <a:off x="574572" y="7581325"/>
            <a:ext cx="742662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254" name="Google Shape;254;p29"/>
          <p:cNvPicPr preferRelativeResize="0"/>
          <p:nvPr/>
        </p:nvPicPr>
        <p:blipFill>
          <a:blip r:embed="rId2">
            <a:alphaModFix/>
          </a:blip>
          <a:stretch>
            <a:fillRect/>
          </a:stretch>
        </p:blipFill>
        <p:spPr>
          <a:xfrm rot="10800000" flipH="1">
            <a:off x="0" y="-22"/>
            <a:ext cx="4591559" cy="7531735"/>
          </a:xfrm>
          <a:prstGeom prst="rect">
            <a:avLst/>
          </a:prstGeom>
          <a:noFill/>
          <a:ln>
            <a:noFill/>
          </a:ln>
        </p:spPr>
      </p:pic>
    </p:spTree>
    <p:extLst>
      <p:ext uri="{BB962C8B-B14F-4D97-AF65-F5344CB8AC3E}">
        <p14:creationId xmlns:p14="http://schemas.microsoft.com/office/powerpoint/2010/main" val="35677490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2">
            <a:alphaModFix/>
          </a:blip>
          <a:srcRect l="39445"/>
          <a:stretch/>
        </p:blipFill>
        <p:spPr>
          <a:xfrm flipH="1">
            <a:off x="4417331" y="0"/>
            <a:ext cx="4158345" cy="9944100"/>
          </a:xfrm>
          <a:prstGeom prst="rect">
            <a:avLst/>
          </a:prstGeom>
          <a:noFill/>
          <a:ln>
            <a:noFill/>
          </a:ln>
        </p:spPr>
      </p:pic>
      <p:sp>
        <p:nvSpPr>
          <p:cNvPr id="257" name="Google Shape;257;p30"/>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891469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l="60718" b="38141"/>
          <a:stretch/>
        </p:blipFill>
        <p:spPr>
          <a:xfrm>
            <a:off x="6824363" y="-5"/>
            <a:ext cx="1751317" cy="3197925"/>
          </a:xfrm>
          <a:prstGeom prst="rect">
            <a:avLst/>
          </a:prstGeom>
          <a:noFill/>
          <a:ln>
            <a:noFill/>
          </a:ln>
        </p:spPr>
      </p:pic>
      <p:pic>
        <p:nvPicPr>
          <p:cNvPr id="20" name="Google Shape;20;p4"/>
          <p:cNvPicPr preferRelativeResize="0"/>
          <p:nvPr/>
        </p:nvPicPr>
        <p:blipFill rotWithShape="1">
          <a:blip r:embed="rId2">
            <a:alphaModFix/>
          </a:blip>
          <a:srcRect l="60718" b="38141"/>
          <a:stretch/>
        </p:blipFill>
        <p:spPr>
          <a:xfrm rot="-5400000" flipH="1">
            <a:off x="-1029497" y="7363343"/>
            <a:ext cx="3610268" cy="1551292"/>
          </a:xfrm>
          <a:prstGeom prst="rect">
            <a:avLst/>
          </a:prstGeom>
          <a:noFill/>
          <a:ln>
            <a:noFill/>
          </a:ln>
        </p:spPr>
      </p:pic>
      <p:sp>
        <p:nvSpPr>
          <p:cNvPr id="21" name="Google Shape;21;p4"/>
          <p:cNvSpPr txBox="1">
            <a:spLocks noGrp="1"/>
          </p:cNvSpPr>
          <p:nvPr>
            <p:ph type="subTitle" idx="1"/>
          </p:nvPr>
        </p:nvSpPr>
        <p:spPr>
          <a:xfrm>
            <a:off x="2531344" y="1540915"/>
            <a:ext cx="3512988" cy="221908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Clr>
                <a:srgbClr val="434343"/>
              </a:buClr>
              <a:buSzPts val="1200"/>
              <a:buNone/>
              <a:defRPr sz="1125">
                <a:solidFill>
                  <a:srgbClr val="434343"/>
                </a:solidFill>
              </a:defRPr>
            </a:lvl2pPr>
            <a:lvl3pPr lvl="2" algn="ctr" rtl="0">
              <a:lnSpc>
                <a:spcPct val="100000"/>
              </a:lnSpc>
              <a:spcBef>
                <a:spcPts val="0"/>
              </a:spcBef>
              <a:spcAft>
                <a:spcPts val="0"/>
              </a:spcAft>
              <a:buClr>
                <a:srgbClr val="434343"/>
              </a:buClr>
              <a:buSzPts val="1200"/>
              <a:buNone/>
              <a:defRPr sz="1125">
                <a:solidFill>
                  <a:srgbClr val="434343"/>
                </a:solidFill>
              </a:defRPr>
            </a:lvl3pPr>
            <a:lvl4pPr lvl="3" algn="ctr" rtl="0">
              <a:lnSpc>
                <a:spcPct val="100000"/>
              </a:lnSpc>
              <a:spcBef>
                <a:spcPts val="0"/>
              </a:spcBef>
              <a:spcAft>
                <a:spcPts val="0"/>
              </a:spcAft>
              <a:buClr>
                <a:srgbClr val="434343"/>
              </a:buClr>
              <a:buSzPts val="1200"/>
              <a:buNone/>
              <a:defRPr sz="1125">
                <a:solidFill>
                  <a:srgbClr val="434343"/>
                </a:solidFill>
              </a:defRPr>
            </a:lvl4pPr>
            <a:lvl5pPr lvl="4" algn="ctr" rtl="0">
              <a:lnSpc>
                <a:spcPct val="100000"/>
              </a:lnSpc>
              <a:spcBef>
                <a:spcPts val="0"/>
              </a:spcBef>
              <a:spcAft>
                <a:spcPts val="0"/>
              </a:spcAft>
              <a:buClr>
                <a:srgbClr val="434343"/>
              </a:buClr>
              <a:buSzPts val="1200"/>
              <a:buNone/>
              <a:defRPr sz="1125">
                <a:solidFill>
                  <a:srgbClr val="434343"/>
                </a:solidFill>
              </a:defRPr>
            </a:lvl5pPr>
            <a:lvl6pPr lvl="5" algn="ctr" rtl="0">
              <a:lnSpc>
                <a:spcPct val="100000"/>
              </a:lnSpc>
              <a:spcBef>
                <a:spcPts val="0"/>
              </a:spcBef>
              <a:spcAft>
                <a:spcPts val="0"/>
              </a:spcAft>
              <a:buClr>
                <a:srgbClr val="434343"/>
              </a:buClr>
              <a:buSzPts val="1200"/>
              <a:buNone/>
              <a:defRPr sz="1125">
                <a:solidFill>
                  <a:srgbClr val="434343"/>
                </a:solidFill>
              </a:defRPr>
            </a:lvl6pPr>
            <a:lvl7pPr lvl="6" algn="ctr" rtl="0">
              <a:lnSpc>
                <a:spcPct val="100000"/>
              </a:lnSpc>
              <a:spcBef>
                <a:spcPts val="0"/>
              </a:spcBef>
              <a:spcAft>
                <a:spcPts val="0"/>
              </a:spcAft>
              <a:buClr>
                <a:srgbClr val="434343"/>
              </a:buClr>
              <a:buSzPts val="1200"/>
              <a:buNone/>
              <a:defRPr sz="1125">
                <a:solidFill>
                  <a:srgbClr val="434343"/>
                </a:solidFill>
              </a:defRPr>
            </a:lvl7pPr>
            <a:lvl8pPr lvl="7" algn="ctr" rtl="0">
              <a:lnSpc>
                <a:spcPct val="100000"/>
              </a:lnSpc>
              <a:spcBef>
                <a:spcPts val="0"/>
              </a:spcBef>
              <a:spcAft>
                <a:spcPts val="0"/>
              </a:spcAft>
              <a:buClr>
                <a:srgbClr val="434343"/>
              </a:buClr>
              <a:buSzPts val="1200"/>
              <a:buNone/>
              <a:defRPr sz="1125">
                <a:solidFill>
                  <a:srgbClr val="434343"/>
                </a:solidFill>
              </a:defRPr>
            </a:lvl8pPr>
            <a:lvl9pPr lvl="8" algn="ctr" rtl="0">
              <a:lnSpc>
                <a:spcPct val="100000"/>
              </a:lnSpc>
              <a:spcBef>
                <a:spcPts val="0"/>
              </a:spcBef>
              <a:spcAft>
                <a:spcPts val="0"/>
              </a:spcAft>
              <a:buClr>
                <a:srgbClr val="434343"/>
              </a:buClr>
              <a:buSzPts val="1200"/>
              <a:buNone/>
              <a:defRPr sz="1125">
                <a:solidFill>
                  <a:srgbClr val="434343"/>
                </a:solidFill>
              </a:defRPr>
            </a:lvl9pPr>
          </a:lstStyle>
          <a:p>
            <a:r>
              <a:rPr lang="fr-FR"/>
              <a:t>Modifiez le style des sous-titres du masque</a:t>
            </a:r>
            <a:endParaRPr/>
          </a:p>
        </p:txBody>
      </p:sp>
      <p:sp>
        <p:nvSpPr>
          <p:cNvPr id="22" name="Google Shape;22;p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611107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4">
  <p:cSld name="Title and four columns 4">
    <p:bg>
      <p:bgPr>
        <a:solidFill>
          <a:schemeClr val="lt2"/>
        </a:solidFill>
        <a:effectLst/>
      </p:bgPr>
    </p:bg>
    <p:spTree>
      <p:nvGrpSpPr>
        <p:cNvPr id="1" name="Shape 258"/>
        <p:cNvGrpSpPr/>
        <p:nvPr/>
      </p:nvGrpSpPr>
      <p:grpSpPr>
        <a:xfrm>
          <a:off x="0" y="0"/>
          <a:ext cx="0" cy="0"/>
          <a:chOff x="0" y="0"/>
          <a:chExt cx="0" cy="0"/>
        </a:xfrm>
      </p:grpSpPr>
      <p:pic>
        <p:nvPicPr>
          <p:cNvPr id="259" name="Google Shape;259;p31"/>
          <p:cNvPicPr preferRelativeResize="0"/>
          <p:nvPr/>
        </p:nvPicPr>
        <p:blipFill rotWithShape="1">
          <a:blip r:embed="rId2">
            <a:alphaModFix/>
          </a:blip>
          <a:srcRect l="13058" t="14965" b="58884"/>
          <a:stretch/>
        </p:blipFill>
        <p:spPr>
          <a:xfrm>
            <a:off x="2133204" y="7697182"/>
            <a:ext cx="6442466" cy="2246916"/>
          </a:xfrm>
          <a:prstGeom prst="rect">
            <a:avLst/>
          </a:prstGeom>
          <a:noFill/>
          <a:ln>
            <a:noFill/>
          </a:ln>
        </p:spPr>
      </p:pic>
      <p:sp>
        <p:nvSpPr>
          <p:cNvPr id="260" name="Google Shape;260;p31"/>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61" name="Google Shape;261;p31"/>
          <p:cNvSpPr txBox="1">
            <a:spLocks noGrp="1"/>
          </p:cNvSpPr>
          <p:nvPr>
            <p:ph type="subTitle" idx="1"/>
          </p:nvPr>
        </p:nvSpPr>
        <p:spPr>
          <a:xfrm>
            <a:off x="1281216" y="5267753"/>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2" name="Google Shape;262;p31"/>
          <p:cNvSpPr txBox="1">
            <a:spLocks noGrp="1"/>
          </p:cNvSpPr>
          <p:nvPr>
            <p:ph type="subTitle" idx="2"/>
          </p:nvPr>
        </p:nvSpPr>
        <p:spPr>
          <a:xfrm>
            <a:off x="1281216"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3" name="Google Shape;263;p31"/>
          <p:cNvSpPr txBox="1">
            <a:spLocks noGrp="1"/>
          </p:cNvSpPr>
          <p:nvPr>
            <p:ph type="subTitle" idx="3"/>
          </p:nvPr>
        </p:nvSpPr>
        <p:spPr>
          <a:xfrm>
            <a:off x="2888452" y="5267686"/>
            <a:ext cx="1336995"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4" name="Google Shape;264;p31"/>
          <p:cNvSpPr txBox="1">
            <a:spLocks noGrp="1"/>
          </p:cNvSpPr>
          <p:nvPr>
            <p:ph type="subTitle" idx="4"/>
          </p:nvPr>
        </p:nvSpPr>
        <p:spPr>
          <a:xfrm>
            <a:off x="2817410"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5" name="Google Shape;265;p31"/>
          <p:cNvSpPr txBox="1">
            <a:spLocks noGrp="1"/>
          </p:cNvSpPr>
          <p:nvPr>
            <p:ph type="subTitle" idx="5"/>
          </p:nvPr>
        </p:nvSpPr>
        <p:spPr>
          <a:xfrm>
            <a:off x="4353604" y="5267686"/>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6" name="Google Shape;266;p31"/>
          <p:cNvSpPr txBox="1">
            <a:spLocks noGrp="1"/>
          </p:cNvSpPr>
          <p:nvPr>
            <p:ph type="subTitle" idx="6"/>
          </p:nvPr>
        </p:nvSpPr>
        <p:spPr>
          <a:xfrm>
            <a:off x="4353604"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7" name="Google Shape;267;p31"/>
          <p:cNvSpPr txBox="1">
            <a:spLocks noGrp="1"/>
          </p:cNvSpPr>
          <p:nvPr>
            <p:ph type="subTitle" idx="7"/>
          </p:nvPr>
        </p:nvSpPr>
        <p:spPr>
          <a:xfrm>
            <a:off x="5933431" y="5267686"/>
            <a:ext cx="139185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8" name="Google Shape;268;p31"/>
          <p:cNvSpPr txBox="1">
            <a:spLocks noGrp="1"/>
          </p:cNvSpPr>
          <p:nvPr>
            <p:ph type="subTitle" idx="8"/>
          </p:nvPr>
        </p:nvSpPr>
        <p:spPr>
          <a:xfrm>
            <a:off x="5889798"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69" name="Google Shape;269;p31"/>
          <p:cNvPicPr preferRelativeResize="0"/>
          <p:nvPr/>
        </p:nvPicPr>
        <p:blipFill rotWithShape="1">
          <a:blip r:embed="rId3">
            <a:alphaModFix/>
          </a:blip>
          <a:srcRect l="-7359" t="18396" r="-8905" b="36778"/>
          <a:stretch/>
        </p:blipFill>
        <p:spPr>
          <a:xfrm rot="10800000">
            <a:off x="1256007" y="14351"/>
            <a:ext cx="5519400" cy="2467614"/>
          </a:xfrm>
          <a:prstGeom prst="rect">
            <a:avLst/>
          </a:prstGeom>
          <a:noFill/>
          <a:ln>
            <a:noFill/>
          </a:ln>
        </p:spPr>
      </p:pic>
    </p:spTree>
    <p:extLst>
      <p:ext uri="{BB962C8B-B14F-4D97-AF65-F5344CB8AC3E}">
        <p14:creationId xmlns:p14="http://schemas.microsoft.com/office/powerpoint/2010/main" val="2144910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70"/>
        <p:cNvGrpSpPr/>
        <p:nvPr/>
      </p:nvGrpSpPr>
      <p:grpSpPr>
        <a:xfrm>
          <a:off x="0" y="0"/>
          <a:ext cx="0" cy="0"/>
          <a:chOff x="0" y="0"/>
          <a:chExt cx="0" cy="0"/>
        </a:xfrm>
      </p:grpSpPr>
      <p:pic>
        <p:nvPicPr>
          <p:cNvPr id="271" name="Google Shape;271;p32"/>
          <p:cNvPicPr preferRelativeResize="0"/>
          <p:nvPr/>
        </p:nvPicPr>
        <p:blipFill rotWithShape="1">
          <a:blip r:embed="rId2">
            <a:alphaModFix/>
          </a:blip>
          <a:srcRect l="60718" b="38141"/>
          <a:stretch/>
        </p:blipFill>
        <p:spPr>
          <a:xfrm rot="10800000" flipH="1">
            <a:off x="6824363" y="6762505"/>
            <a:ext cx="1751317" cy="3197925"/>
          </a:xfrm>
          <a:prstGeom prst="rect">
            <a:avLst/>
          </a:prstGeom>
          <a:noFill/>
          <a:ln>
            <a:noFill/>
          </a:ln>
        </p:spPr>
      </p:pic>
      <p:grpSp>
        <p:nvGrpSpPr>
          <p:cNvPr id="272" name="Google Shape;272;p32"/>
          <p:cNvGrpSpPr/>
          <p:nvPr/>
        </p:nvGrpSpPr>
        <p:grpSpPr>
          <a:xfrm rot="322651">
            <a:off x="8341241" y="6483535"/>
            <a:ext cx="152441" cy="1404012"/>
            <a:chOff x="6091275" y="1941325"/>
            <a:chExt cx="329725" cy="1472275"/>
          </a:xfrm>
        </p:grpSpPr>
        <p:sp>
          <p:nvSpPr>
            <p:cNvPr id="273" name="Google Shape;273;p32"/>
            <p:cNvSpPr/>
            <p:nvPr/>
          </p:nvSpPr>
          <p:spPr>
            <a:xfrm>
              <a:off x="6234100" y="2368250"/>
              <a:ext cx="65350" cy="1045350"/>
            </a:xfrm>
            <a:custGeom>
              <a:avLst/>
              <a:gdLst/>
              <a:ahLst/>
              <a:cxnLst/>
              <a:rect l="l" t="t" r="r" b="b"/>
              <a:pathLst>
                <a:path w="2614" h="41814" extrusionOk="0">
                  <a:moveTo>
                    <a:pt x="1" y="1"/>
                  </a:moveTo>
                  <a:lnTo>
                    <a:pt x="1" y="40537"/>
                  </a:lnTo>
                  <a:cubicBezTo>
                    <a:pt x="1" y="41206"/>
                    <a:pt x="608" y="41813"/>
                    <a:pt x="1277" y="41813"/>
                  </a:cubicBezTo>
                  <a:cubicBezTo>
                    <a:pt x="2006" y="41813"/>
                    <a:pt x="2614" y="41206"/>
                    <a:pt x="2614" y="40537"/>
                  </a:cubicBezTo>
                  <a:lnTo>
                    <a:pt x="2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4" name="Google Shape;274;p32"/>
            <p:cNvSpPr/>
            <p:nvPr/>
          </p:nvSpPr>
          <p:spPr>
            <a:xfrm>
              <a:off x="6091275" y="1941325"/>
              <a:ext cx="329725" cy="376825"/>
            </a:xfrm>
            <a:custGeom>
              <a:avLst/>
              <a:gdLst/>
              <a:ahLst/>
              <a:cxnLst/>
              <a:rect l="l" t="t" r="r" b="b"/>
              <a:pathLst>
                <a:path w="13189" h="15073" extrusionOk="0">
                  <a:moveTo>
                    <a:pt x="6808" y="0"/>
                  </a:moveTo>
                  <a:cubicBezTo>
                    <a:pt x="1" y="7779"/>
                    <a:pt x="5045" y="15072"/>
                    <a:pt x="5045" y="15072"/>
                  </a:cubicBezTo>
                  <a:lnTo>
                    <a:pt x="8935" y="15072"/>
                  </a:lnTo>
                  <a:cubicBezTo>
                    <a:pt x="8935" y="15072"/>
                    <a:pt x="13189" y="7536"/>
                    <a:pt x="6808"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5" name="Google Shape;275;p32"/>
            <p:cNvSpPr/>
            <p:nvPr/>
          </p:nvSpPr>
          <p:spPr>
            <a:xfrm>
              <a:off x="6212825" y="2055275"/>
              <a:ext cx="83600" cy="287175"/>
            </a:xfrm>
            <a:custGeom>
              <a:avLst/>
              <a:gdLst/>
              <a:ahLst/>
              <a:cxnLst/>
              <a:rect l="l" t="t" r="r" b="b"/>
              <a:pathLst>
                <a:path w="3344" h="11487" extrusionOk="0">
                  <a:moveTo>
                    <a:pt x="183" y="4254"/>
                  </a:moveTo>
                  <a:lnTo>
                    <a:pt x="183" y="4254"/>
                  </a:lnTo>
                  <a:cubicBezTo>
                    <a:pt x="1" y="6746"/>
                    <a:pt x="426" y="9177"/>
                    <a:pt x="1399" y="11486"/>
                  </a:cubicBezTo>
                  <a:lnTo>
                    <a:pt x="1946" y="11486"/>
                  </a:lnTo>
                  <a:cubicBezTo>
                    <a:pt x="1946" y="11486"/>
                    <a:pt x="1399" y="8995"/>
                    <a:pt x="183" y="4254"/>
                  </a:cubicBezTo>
                  <a:close/>
                  <a:moveTo>
                    <a:pt x="2128" y="0"/>
                  </a:moveTo>
                  <a:cubicBezTo>
                    <a:pt x="1763" y="3768"/>
                    <a:pt x="1946" y="11486"/>
                    <a:pt x="1946" y="11486"/>
                  </a:cubicBezTo>
                  <a:lnTo>
                    <a:pt x="2796" y="11486"/>
                  </a:lnTo>
                  <a:cubicBezTo>
                    <a:pt x="2796" y="11486"/>
                    <a:pt x="3343" y="4619"/>
                    <a:pt x="212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6" name="Google Shape;276;p32"/>
            <p:cNvSpPr/>
            <p:nvPr/>
          </p:nvSpPr>
          <p:spPr>
            <a:xfrm>
              <a:off x="6217400" y="2318125"/>
              <a:ext cx="97250" cy="123075"/>
            </a:xfrm>
            <a:custGeom>
              <a:avLst/>
              <a:gdLst/>
              <a:ahLst/>
              <a:cxnLst/>
              <a:rect l="l" t="t" r="r" b="b"/>
              <a:pathLst>
                <a:path w="3890" h="4923" extrusionOk="0">
                  <a:moveTo>
                    <a:pt x="0" y="0"/>
                  </a:moveTo>
                  <a:lnTo>
                    <a:pt x="0" y="3586"/>
                  </a:lnTo>
                  <a:cubicBezTo>
                    <a:pt x="0" y="4315"/>
                    <a:pt x="547" y="4923"/>
                    <a:pt x="1337" y="4923"/>
                  </a:cubicBezTo>
                  <a:lnTo>
                    <a:pt x="2553" y="4923"/>
                  </a:lnTo>
                  <a:cubicBezTo>
                    <a:pt x="3343" y="4923"/>
                    <a:pt x="3890" y="4315"/>
                    <a:pt x="3890" y="3586"/>
                  </a:cubicBezTo>
                  <a:lnTo>
                    <a:pt x="38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pic>
        <p:nvPicPr>
          <p:cNvPr id="277" name="Google Shape;277;p32"/>
          <p:cNvPicPr preferRelativeResize="0"/>
          <p:nvPr/>
        </p:nvPicPr>
        <p:blipFill rotWithShape="1">
          <a:blip r:embed="rId2">
            <a:alphaModFix/>
          </a:blip>
          <a:srcRect l="60718" b="38141"/>
          <a:stretch/>
        </p:blipFill>
        <p:spPr>
          <a:xfrm rot="-5400000" flipH="1">
            <a:off x="-1029497" y="7363343"/>
            <a:ext cx="3610268" cy="1551292"/>
          </a:xfrm>
          <a:prstGeom prst="rect">
            <a:avLst/>
          </a:prstGeom>
          <a:noFill/>
          <a:ln>
            <a:noFill/>
          </a:ln>
        </p:spPr>
      </p:pic>
      <p:grpSp>
        <p:nvGrpSpPr>
          <p:cNvPr id="278" name="Google Shape;278;p32"/>
          <p:cNvGrpSpPr/>
          <p:nvPr/>
        </p:nvGrpSpPr>
        <p:grpSpPr>
          <a:xfrm>
            <a:off x="7212289" y="7719172"/>
            <a:ext cx="975463" cy="1640785"/>
            <a:chOff x="1223275" y="284825"/>
            <a:chExt cx="1581675" cy="1290575"/>
          </a:xfrm>
        </p:grpSpPr>
        <p:sp>
          <p:nvSpPr>
            <p:cNvPr id="279" name="Google Shape;279;p32"/>
            <p:cNvSpPr/>
            <p:nvPr/>
          </p:nvSpPr>
          <p:spPr>
            <a:xfrm>
              <a:off x="1360025" y="377900"/>
              <a:ext cx="109400" cy="41050"/>
            </a:xfrm>
            <a:custGeom>
              <a:avLst/>
              <a:gdLst/>
              <a:ahLst/>
              <a:cxnLst/>
              <a:rect l="l" t="t" r="r" b="b"/>
              <a:pathLst>
                <a:path w="4376" h="1642" extrusionOk="0">
                  <a:moveTo>
                    <a:pt x="3647" y="0"/>
                  </a:moveTo>
                  <a:lnTo>
                    <a:pt x="547" y="304"/>
                  </a:lnTo>
                  <a:cubicBezTo>
                    <a:pt x="243" y="365"/>
                    <a:pt x="0" y="669"/>
                    <a:pt x="0" y="973"/>
                  </a:cubicBezTo>
                  <a:lnTo>
                    <a:pt x="0" y="1094"/>
                  </a:lnTo>
                  <a:cubicBezTo>
                    <a:pt x="61" y="1398"/>
                    <a:pt x="365" y="1641"/>
                    <a:pt x="669" y="1641"/>
                  </a:cubicBezTo>
                  <a:lnTo>
                    <a:pt x="3768" y="1337"/>
                  </a:lnTo>
                  <a:cubicBezTo>
                    <a:pt x="4133" y="1277"/>
                    <a:pt x="4376" y="973"/>
                    <a:pt x="4376" y="669"/>
                  </a:cubicBezTo>
                  <a:lnTo>
                    <a:pt x="4315" y="608"/>
                  </a:lnTo>
                  <a:cubicBezTo>
                    <a:pt x="4315" y="243"/>
                    <a:pt x="4011"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0" name="Google Shape;280;p32"/>
            <p:cNvSpPr/>
            <p:nvPr/>
          </p:nvSpPr>
          <p:spPr>
            <a:xfrm>
              <a:off x="1224800" y="630100"/>
              <a:ext cx="42550" cy="109425"/>
            </a:xfrm>
            <a:custGeom>
              <a:avLst/>
              <a:gdLst/>
              <a:ahLst/>
              <a:cxnLst/>
              <a:rect l="l" t="t" r="r" b="b"/>
              <a:pathLst>
                <a:path w="1702" h="4377" extrusionOk="0">
                  <a:moveTo>
                    <a:pt x="608" y="1"/>
                  </a:moveTo>
                  <a:cubicBezTo>
                    <a:pt x="243" y="62"/>
                    <a:pt x="0" y="365"/>
                    <a:pt x="61" y="669"/>
                  </a:cubicBezTo>
                  <a:lnTo>
                    <a:pt x="365" y="3769"/>
                  </a:lnTo>
                  <a:cubicBezTo>
                    <a:pt x="365" y="4133"/>
                    <a:pt x="669" y="4377"/>
                    <a:pt x="1033" y="4377"/>
                  </a:cubicBezTo>
                  <a:lnTo>
                    <a:pt x="1094" y="4377"/>
                  </a:lnTo>
                  <a:cubicBezTo>
                    <a:pt x="1459" y="4316"/>
                    <a:pt x="1702" y="4012"/>
                    <a:pt x="1641" y="3647"/>
                  </a:cubicBezTo>
                  <a:lnTo>
                    <a:pt x="1337" y="548"/>
                  </a:lnTo>
                  <a:cubicBezTo>
                    <a:pt x="1337" y="244"/>
                    <a:pt x="1033"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1" name="Google Shape;281;p32"/>
            <p:cNvSpPr/>
            <p:nvPr/>
          </p:nvSpPr>
          <p:spPr>
            <a:xfrm>
              <a:off x="1584875" y="356625"/>
              <a:ext cx="109425" cy="41050"/>
            </a:xfrm>
            <a:custGeom>
              <a:avLst/>
              <a:gdLst/>
              <a:ahLst/>
              <a:cxnLst/>
              <a:rect l="l" t="t" r="r" b="b"/>
              <a:pathLst>
                <a:path w="4377" h="1642" extrusionOk="0">
                  <a:moveTo>
                    <a:pt x="3647" y="0"/>
                  </a:moveTo>
                  <a:lnTo>
                    <a:pt x="548" y="304"/>
                  </a:lnTo>
                  <a:cubicBezTo>
                    <a:pt x="244" y="365"/>
                    <a:pt x="1" y="669"/>
                    <a:pt x="1" y="973"/>
                  </a:cubicBezTo>
                  <a:lnTo>
                    <a:pt x="1" y="1094"/>
                  </a:lnTo>
                  <a:cubicBezTo>
                    <a:pt x="61" y="1398"/>
                    <a:pt x="365" y="1641"/>
                    <a:pt x="669" y="1641"/>
                  </a:cubicBezTo>
                  <a:lnTo>
                    <a:pt x="3769" y="1337"/>
                  </a:lnTo>
                  <a:cubicBezTo>
                    <a:pt x="4133" y="1277"/>
                    <a:pt x="4376" y="973"/>
                    <a:pt x="4316" y="669"/>
                  </a:cubicBezTo>
                  <a:lnTo>
                    <a:pt x="4316" y="608"/>
                  </a:lnTo>
                  <a:cubicBezTo>
                    <a:pt x="4316" y="243"/>
                    <a:pt x="4012"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2" name="Google Shape;282;p32"/>
            <p:cNvSpPr/>
            <p:nvPr/>
          </p:nvSpPr>
          <p:spPr>
            <a:xfrm>
              <a:off x="1223275" y="284825"/>
              <a:ext cx="1581675" cy="1290575"/>
            </a:xfrm>
            <a:custGeom>
              <a:avLst/>
              <a:gdLst/>
              <a:ahLst/>
              <a:cxnLst/>
              <a:rect l="l" t="t" r="r" b="b"/>
              <a:pathLst>
                <a:path w="63267" h="51623" extrusionOk="0">
                  <a:moveTo>
                    <a:pt x="55939" y="0"/>
                  </a:moveTo>
                  <a:cubicBezTo>
                    <a:pt x="55830" y="0"/>
                    <a:pt x="55720" y="5"/>
                    <a:pt x="55609" y="16"/>
                  </a:cubicBezTo>
                  <a:lnTo>
                    <a:pt x="2796" y="5000"/>
                  </a:lnTo>
                  <a:cubicBezTo>
                    <a:pt x="1216" y="5182"/>
                    <a:pt x="0" y="6580"/>
                    <a:pt x="183" y="8160"/>
                  </a:cubicBezTo>
                  <a:lnTo>
                    <a:pt x="4072" y="49000"/>
                  </a:lnTo>
                  <a:cubicBezTo>
                    <a:pt x="4188" y="50504"/>
                    <a:pt x="5459" y="51622"/>
                    <a:pt x="6944" y="51622"/>
                  </a:cubicBezTo>
                  <a:cubicBezTo>
                    <a:pt x="7019" y="51622"/>
                    <a:pt x="7095" y="51619"/>
                    <a:pt x="7172" y="51613"/>
                  </a:cubicBezTo>
                  <a:lnTo>
                    <a:pt x="60532" y="46569"/>
                  </a:lnTo>
                  <a:cubicBezTo>
                    <a:pt x="62112" y="46387"/>
                    <a:pt x="63266" y="44989"/>
                    <a:pt x="63145" y="43409"/>
                  </a:cubicBezTo>
                  <a:lnTo>
                    <a:pt x="59316" y="3115"/>
                  </a:lnTo>
                  <a:cubicBezTo>
                    <a:pt x="59144" y="1342"/>
                    <a:pt x="57681" y="0"/>
                    <a:pt x="55939" y="0"/>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3" name="Google Shape;283;p32"/>
            <p:cNvSpPr/>
            <p:nvPr/>
          </p:nvSpPr>
          <p:spPr>
            <a:xfrm>
              <a:off x="1288600" y="338275"/>
              <a:ext cx="1452525" cy="1183725"/>
            </a:xfrm>
            <a:custGeom>
              <a:avLst/>
              <a:gdLst/>
              <a:ahLst/>
              <a:cxnLst/>
              <a:rect l="l" t="t" r="r" b="b"/>
              <a:pathLst>
                <a:path w="58101" h="47349" extrusionOk="0">
                  <a:moveTo>
                    <a:pt x="52872" y="1"/>
                  </a:moveTo>
                  <a:cubicBezTo>
                    <a:pt x="52833" y="1"/>
                    <a:pt x="52793" y="2"/>
                    <a:pt x="52753" y="5"/>
                  </a:cubicBezTo>
                  <a:lnTo>
                    <a:pt x="52631" y="5"/>
                  </a:lnTo>
                  <a:lnTo>
                    <a:pt x="48681" y="370"/>
                  </a:lnTo>
                  <a:lnTo>
                    <a:pt x="47465" y="491"/>
                  </a:lnTo>
                  <a:lnTo>
                    <a:pt x="44062" y="795"/>
                  </a:lnTo>
                  <a:lnTo>
                    <a:pt x="41145" y="1099"/>
                  </a:lnTo>
                  <a:lnTo>
                    <a:pt x="35007" y="1646"/>
                  </a:lnTo>
                  <a:lnTo>
                    <a:pt x="31117" y="2011"/>
                  </a:lnTo>
                  <a:lnTo>
                    <a:pt x="29780" y="2132"/>
                  </a:lnTo>
                  <a:lnTo>
                    <a:pt x="27471" y="2375"/>
                  </a:lnTo>
                  <a:lnTo>
                    <a:pt x="27349" y="2375"/>
                  </a:lnTo>
                  <a:lnTo>
                    <a:pt x="25647" y="2558"/>
                  </a:lnTo>
                  <a:lnTo>
                    <a:pt x="14708" y="3591"/>
                  </a:lnTo>
                  <a:lnTo>
                    <a:pt x="13006" y="3773"/>
                  </a:lnTo>
                  <a:lnTo>
                    <a:pt x="12581" y="3834"/>
                  </a:lnTo>
                  <a:lnTo>
                    <a:pt x="10272" y="4016"/>
                  </a:lnTo>
                  <a:lnTo>
                    <a:pt x="1338" y="4867"/>
                  </a:lnTo>
                  <a:cubicBezTo>
                    <a:pt x="548" y="4928"/>
                    <a:pt x="1" y="5596"/>
                    <a:pt x="62" y="6386"/>
                  </a:cubicBezTo>
                  <a:lnTo>
                    <a:pt x="1946" y="26867"/>
                  </a:lnTo>
                  <a:lnTo>
                    <a:pt x="2432" y="31790"/>
                  </a:lnTo>
                  <a:lnTo>
                    <a:pt x="3769" y="46011"/>
                  </a:lnTo>
                  <a:cubicBezTo>
                    <a:pt x="3830" y="46315"/>
                    <a:pt x="3951" y="46680"/>
                    <a:pt x="4194" y="46923"/>
                  </a:cubicBezTo>
                  <a:cubicBezTo>
                    <a:pt x="4498" y="47166"/>
                    <a:pt x="4863" y="47348"/>
                    <a:pt x="5288" y="47348"/>
                  </a:cubicBezTo>
                  <a:lnTo>
                    <a:pt x="5774" y="47288"/>
                  </a:lnTo>
                  <a:lnTo>
                    <a:pt x="11366" y="46741"/>
                  </a:lnTo>
                  <a:lnTo>
                    <a:pt x="13675" y="46497"/>
                  </a:lnTo>
                  <a:lnTo>
                    <a:pt x="16714" y="46254"/>
                  </a:lnTo>
                  <a:lnTo>
                    <a:pt x="18415" y="46072"/>
                  </a:lnTo>
                  <a:lnTo>
                    <a:pt x="18902" y="46011"/>
                  </a:lnTo>
                  <a:lnTo>
                    <a:pt x="22244" y="45707"/>
                  </a:lnTo>
                  <a:lnTo>
                    <a:pt x="32272" y="44735"/>
                  </a:lnTo>
                  <a:lnTo>
                    <a:pt x="32636" y="44735"/>
                  </a:lnTo>
                  <a:lnTo>
                    <a:pt x="35128" y="44492"/>
                  </a:lnTo>
                  <a:lnTo>
                    <a:pt x="36587" y="44370"/>
                  </a:lnTo>
                  <a:lnTo>
                    <a:pt x="38592" y="44188"/>
                  </a:lnTo>
                  <a:lnTo>
                    <a:pt x="41266" y="43945"/>
                  </a:lnTo>
                  <a:lnTo>
                    <a:pt x="56764" y="42426"/>
                  </a:lnTo>
                  <a:cubicBezTo>
                    <a:pt x="57554" y="42365"/>
                    <a:pt x="58101" y="41696"/>
                    <a:pt x="58101" y="40906"/>
                  </a:cubicBezTo>
                  <a:lnTo>
                    <a:pt x="54758" y="6447"/>
                  </a:lnTo>
                  <a:lnTo>
                    <a:pt x="54272" y="1281"/>
                  </a:lnTo>
                  <a:cubicBezTo>
                    <a:pt x="54214" y="531"/>
                    <a:pt x="53609" y="1"/>
                    <a:pt x="52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4" name="Google Shape;284;p32"/>
            <p:cNvSpPr/>
            <p:nvPr/>
          </p:nvSpPr>
          <p:spPr>
            <a:xfrm>
              <a:off x="1293100" y="990625"/>
              <a:ext cx="22875" cy="17875"/>
            </a:xfrm>
            <a:custGeom>
              <a:avLst/>
              <a:gdLst/>
              <a:ahLst/>
              <a:cxnLst/>
              <a:rect l="l" t="t" r="r" b="b"/>
              <a:pathLst>
                <a:path w="915" h="715" extrusionOk="0">
                  <a:moveTo>
                    <a:pt x="758" y="1"/>
                  </a:moveTo>
                  <a:cubicBezTo>
                    <a:pt x="486" y="1"/>
                    <a:pt x="0" y="715"/>
                    <a:pt x="445" y="715"/>
                  </a:cubicBezTo>
                  <a:cubicBezTo>
                    <a:pt x="459" y="715"/>
                    <a:pt x="474" y="714"/>
                    <a:pt x="489" y="713"/>
                  </a:cubicBezTo>
                  <a:cubicBezTo>
                    <a:pt x="732" y="652"/>
                    <a:pt x="915" y="470"/>
                    <a:pt x="915" y="226"/>
                  </a:cubicBezTo>
                  <a:cubicBezTo>
                    <a:pt x="901" y="63"/>
                    <a:pt x="839"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5" name="Google Shape;285;p32"/>
            <p:cNvSpPr/>
            <p:nvPr/>
          </p:nvSpPr>
          <p:spPr>
            <a:xfrm>
              <a:off x="1296200" y="950700"/>
              <a:ext cx="9150" cy="9125"/>
            </a:xfrm>
            <a:custGeom>
              <a:avLst/>
              <a:gdLst/>
              <a:ahLst/>
              <a:cxnLst/>
              <a:rect l="l" t="t" r="r" b="b"/>
              <a:pathLst>
                <a:path w="366" h="365" extrusionOk="0">
                  <a:moveTo>
                    <a:pt x="183" y="0"/>
                  </a:moveTo>
                  <a:cubicBezTo>
                    <a:pt x="61" y="0"/>
                    <a:pt x="1" y="61"/>
                    <a:pt x="1" y="183"/>
                  </a:cubicBezTo>
                  <a:cubicBezTo>
                    <a:pt x="1" y="304"/>
                    <a:pt x="92" y="365"/>
                    <a:pt x="183" y="365"/>
                  </a:cubicBezTo>
                  <a:cubicBezTo>
                    <a:pt x="274" y="365"/>
                    <a:pt x="365" y="304"/>
                    <a:pt x="365" y="183"/>
                  </a:cubicBezTo>
                  <a:lnTo>
                    <a:pt x="365" y="122"/>
                  </a:lnTo>
                  <a:cubicBezTo>
                    <a:pt x="365" y="61"/>
                    <a:pt x="244"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6" name="Google Shape;286;p32"/>
            <p:cNvSpPr/>
            <p:nvPr/>
          </p:nvSpPr>
          <p:spPr>
            <a:xfrm>
              <a:off x="1761125" y="347500"/>
              <a:ext cx="744500" cy="1141075"/>
            </a:xfrm>
            <a:custGeom>
              <a:avLst/>
              <a:gdLst/>
              <a:ahLst/>
              <a:cxnLst/>
              <a:rect l="l" t="t" r="r" b="b"/>
              <a:pathLst>
                <a:path w="29780" h="45643" extrusionOk="0">
                  <a:moveTo>
                    <a:pt x="29780" y="1"/>
                  </a:moveTo>
                  <a:lnTo>
                    <a:pt x="28564" y="122"/>
                  </a:lnTo>
                  <a:lnTo>
                    <a:pt x="25161" y="426"/>
                  </a:lnTo>
                  <a:lnTo>
                    <a:pt x="22244" y="730"/>
                  </a:lnTo>
                  <a:lnTo>
                    <a:pt x="16106" y="1277"/>
                  </a:lnTo>
                  <a:lnTo>
                    <a:pt x="1" y="45642"/>
                  </a:lnTo>
                  <a:lnTo>
                    <a:pt x="3343" y="45338"/>
                  </a:lnTo>
                  <a:lnTo>
                    <a:pt x="13371" y="44427"/>
                  </a:lnTo>
                  <a:lnTo>
                    <a:pt x="13735" y="44366"/>
                  </a:lnTo>
                  <a:lnTo>
                    <a:pt x="29780" y="1"/>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7" name="Google Shape;287;p32"/>
            <p:cNvSpPr/>
            <p:nvPr/>
          </p:nvSpPr>
          <p:spPr>
            <a:xfrm>
              <a:off x="2203250" y="338275"/>
              <a:ext cx="455850" cy="1109275"/>
            </a:xfrm>
            <a:custGeom>
              <a:avLst/>
              <a:gdLst/>
              <a:ahLst/>
              <a:cxnLst/>
              <a:rect l="l" t="t" r="r" b="b"/>
              <a:pathLst>
                <a:path w="18234" h="44371" extrusionOk="0">
                  <a:moveTo>
                    <a:pt x="16286" y="1"/>
                  </a:moveTo>
                  <a:cubicBezTo>
                    <a:pt x="16247" y="1"/>
                    <a:pt x="16207" y="2"/>
                    <a:pt x="16167" y="5"/>
                  </a:cubicBezTo>
                  <a:lnTo>
                    <a:pt x="16045" y="5"/>
                  </a:lnTo>
                  <a:lnTo>
                    <a:pt x="1" y="44370"/>
                  </a:lnTo>
                  <a:lnTo>
                    <a:pt x="2006" y="44188"/>
                  </a:lnTo>
                  <a:lnTo>
                    <a:pt x="4680" y="43945"/>
                  </a:lnTo>
                  <a:lnTo>
                    <a:pt x="18233" y="6447"/>
                  </a:lnTo>
                  <a:lnTo>
                    <a:pt x="17686" y="1281"/>
                  </a:lnTo>
                  <a:cubicBezTo>
                    <a:pt x="17628" y="531"/>
                    <a:pt x="17023" y="1"/>
                    <a:pt x="16286" y="1"/>
                  </a:cubicBez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8" name="Google Shape;288;p32"/>
            <p:cNvSpPr/>
            <p:nvPr/>
          </p:nvSpPr>
          <p:spPr>
            <a:xfrm>
              <a:off x="1572725" y="391575"/>
              <a:ext cx="460400" cy="1115225"/>
            </a:xfrm>
            <a:custGeom>
              <a:avLst/>
              <a:gdLst/>
              <a:ahLst/>
              <a:cxnLst/>
              <a:rect l="l" t="t" r="r" b="b"/>
              <a:pathLst>
                <a:path w="18416" h="44609" extrusionOk="0">
                  <a:moveTo>
                    <a:pt x="18415" y="0"/>
                  </a:moveTo>
                  <a:lnTo>
                    <a:pt x="16106" y="243"/>
                  </a:lnTo>
                  <a:lnTo>
                    <a:pt x="1" y="44609"/>
                  </a:lnTo>
                  <a:lnTo>
                    <a:pt x="2371" y="44426"/>
                  </a:lnTo>
                  <a:lnTo>
                    <a:pt x="18415" y="0"/>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9" name="Google Shape;289;p32"/>
            <p:cNvSpPr/>
            <p:nvPr/>
          </p:nvSpPr>
          <p:spPr>
            <a:xfrm>
              <a:off x="1337225" y="432600"/>
              <a:ext cx="265900" cy="700450"/>
            </a:xfrm>
            <a:custGeom>
              <a:avLst/>
              <a:gdLst/>
              <a:ahLst/>
              <a:cxnLst/>
              <a:rect l="l" t="t" r="r" b="b"/>
              <a:pathLst>
                <a:path w="10636" h="28018" extrusionOk="0">
                  <a:moveTo>
                    <a:pt x="10636" y="0"/>
                  </a:moveTo>
                  <a:lnTo>
                    <a:pt x="8327" y="243"/>
                  </a:lnTo>
                  <a:lnTo>
                    <a:pt x="1" y="23094"/>
                  </a:lnTo>
                  <a:lnTo>
                    <a:pt x="487" y="28017"/>
                  </a:lnTo>
                  <a:lnTo>
                    <a:pt x="10636" y="0"/>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290" name="Google Shape;290;p32"/>
          <p:cNvGrpSpPr/>
          <p:nvPr/>
        </p:nvGrpSpPr>
        <p:grpSpPr>
          <a:xfrm rot="-809226">
            <a:off x="261967" y="7346057"/>
            <a:ext cx="747015" cy="2136888"/>
            <a:chOff x="1214150" y="2918750"/>
            <a:chExt cx="2057250" cy="2466975"/>
          </a:xfrm>
        </p:grpSpPr>
        <p:sp>
          <p:nvSpPr>
            <p:cNvPr id="291" name="Google Shape;291;p32"/>
            <p:cNvSpPr/>
            <p:nvPr/>
          </p:nvSpPr>
          <p:spPr>
            <a:xfrm>
              <a:off x="1921525" y="2919750"/>
              <a:ext cx="567400" cy="485725"/>
            </a:xfrm>
            <a:custGeom>
              <a:avLst/>
              <a:gdLst/>
              <a:ahLst/>
              <a:cxnLst/>
              <a:rect l="l" t="t" r="r" b="b"/>
              <a:pathLst>
                <a:path w="22696" h="19429" extrusionOk="0">
                  <a:moveTo>
                    <a:pt x="12951" y="4250"/>
                  </a:moveTo>
                  <a:cubicBezTo>
                    <a:pt x="15758" y="4250"/>
                    <a:pt x="18441" y="6429"/>
                    <a:pt x="18441" y="9726"/>
                  </a:cubicBezTo>
                  <a:cubicBezTo>
                    <a:pt x="18380" y="12704"/>
                    <a:pt x="16010" y="15074"/>
                    <a:pt x="13032" y="15074"/>
                  </a:cubicBezTo>
                  <a:cubicBezTo>
                    <a:pt x="13007" y="15074"/>
                    <a:pt x="12982" y="15074"/>
                    <a:pt x="12957" y="15074"/>
                  </a:cubicBezTo>
                  <a:cubicBezTo>
                    <a:pt x="8145" y="15074"/>
                    <a:pt x="5757" y="9282"/>
                    <a:pt x="9143" y="5836"/>
                  </a:cubicBezTo>
                  <a:cubicBezTo>
                    <a:pt x="10258" y="4741"/>
                    <a:pt x="11618" y="4250"/>
                    <a:pt x="12951" y="4250"/>
                  </a:cubicBezTo>
                  <a:close/>
                  <a:moveTo>
                    <a:pt x="12883" y="1"/>
                  </a:moveTo>
                  <a:cubicBezTo>
                    <a:pt x="4351" y="1"/>
                    <a:pt x="1" y="10369"/>
                    <a:pt x="6043" y="16532"/>
                  </a:cubicBezTo>
                  <a:cubicBezTo>
                    <a:pt x="8023" y="18532"/>
                    <a:pt x="10473" y="19429"/>
                    <a:pt x="12879" y="19429"/>
                  </a:cubicBezTo>
                  <a:cubicBezTo>
                    <a:pt x="17861" y="19429"/>
                    <a:pt x="22654" y="15586"/>
                    <a:pt x="22695" y="9726"/>
                  </a:cubicBezTo>
                  <a:cubicBezTo>
                    <a:pt x="22695" y="4378"/>
                    <a:pt x="18380" y="2"/>
                    <a:pt x="13032" y="2"/>
                  </a:cubicBezTo>
                  <a:cubicBezTo>
                    <a:pt x="12982" y="1"/>
                    <a:pt x="12933" y="1"/>
                    <a:pt x="12883" y="1"/>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2" name="Google Shape;292;p32"/>
            <p:cNvSpPr/>
            <p:nvPr/>
          </p:nvSpPr>
          <p:spPr>
            <a:xfrm>
              <a:off x="1214150" y="3153775"/>
              <a:ext cx="673150" cy="777175"/>
            </a:xfrm>
            <a:custGeom>
              <a:avLst/>
              <a:gdLst/>
              <a:ahLst/>
              <a:cxnLst/>
              <a:rect l="l" t="t" r="r" b="b"/>
              <a:pathLst>
                <a:path w="26926" h="31087" extrusionOk="0">
                  <a:moveTo>
                    <a:pt x="3890" y="0"/>
                  </a:moveTo>
                  <a:cubicBezTo>
                    <a:pt x="3890" y="0"/>
                    <a:pt x="1" y="27409"/>
                    <a:pt x="13675" y="30691"/>
                  </a:cubicBezTo>
                  <a:cubicBezTo>
                    <a:pt x="14804" y="30962"/>
                    <a:pt x="15822" y="31086"/>
                    <a:pt x="16739" y="31086"/>
                  </a:cubicBezTo>
                  <a:cubicBezTo>
                    <a:pt x="26926" y="31086"/>
                    <a:pt x="24675" y="15741"/>
                    <a:pt x="24675" y="15741"/>
                  </a:cubicBezTo>
                  <a:lnTo>
                    <a:pt x="11001" y="0"/>
                  </a:ln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3" name="Google Shape;293;p32"/>
            <p:cNvSpPr/>
            <p:nvPr/>
          </p:nvSpPr>
          <p:spPr>
            <a:xfrm>
              <a:off x="1293175" y="2918750"/>
              <a:ext cx="663975" cy="628550"/>
            </a:xfrm>
            <a:custGeom>
              <a:avLst/>
              <a:gdLst/>
              <a:ahLst/>
              <a:cxnLst/>
              <a:rect l="l" t="t" r="r" b="b"/>
              <a:pathLst>
                <a:path w="26559" h="25142" extrusionOk="0">
                  <a:moveTo>
                    <a:pt x="13321" y="1"/>
                  </a:moveTo>
                  <a:cubicBezTo>
                    <a:pt x="13153" y="1"/>
                    <a:pt x="12987" y="14"/>
                    <a:pt x="12823" y="42"/>
                  </a:cubicBezTo>
                  <a:cubicBezTo>
                    <a:pt x="10939" y="406"/>
                    <a:pt x="9116" y="1075"/>
                    <a:pt x="7475" y="2108"/>
                  </a:cubicBezTo>
                  <a:cubicBezTo>
                    <a:pt x="6624" y="2594"/>
                    <a:pt x="5834" y="3141"/>
                    <a:pt x="5044" y="3749"/>
                  </a:cubicBezTo>
                  <a:cubicBezTo>
                    <a:pt x="2796" y="5511"/>
                    <a:pt x="1094" y="7639"/>
                    <a:pt x="729" y="9401"/>
                  </a:cubicBezTo>
                  <a:cubicBezTo>
                    <a:pt x="0" y="12926"/>
                    <a:pt x="10514" y="25142"/>
                    <a:pt x="10514" y="25142"/>
                  </a:cubicBezTo>
                  <a:lnTo>
                    <a:pt x="16652" y="20766"/>
                  </a:lnTo>
                  <a:lnTo>
                    <a:pt x="19144" y="19064"/>
                  </a:lnTo>
                  <a:lnTo>
                    <a:pt x="26558" y="13777"/>
                  </a:lnTo>
                  <a:cubicBezTo>
                    <a:pt x="26558" y="13777"/>
                    <a:pt x="18727" y="1"/>
                    <a:pt x="133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4" name="Google Shape;294;p32"/>
            <p:cNvSpPr/>
            <p:nvPr/>
          </p:nvSpPr>
          <p:spPr>
            <a:xfrm>
              <a:off x="1419275" y="2969925"/>
              <a:ext cx="477100" cy="628650"/>
            </a:xfrm>
            <a:custGeom>
              <a:avLst/>
              <a:gdLst/>
              <a:ahLst/>
              <a:cxnLst/>
              <a:rect l="l" t="t" r="r" b="b"/>
              <a:pathLst>
                <a:path w="19084" h="25146" extrusionOk="0">
                  <a:moveTo>
                    <a:pt x="2431" y="0"/>
                  </a:moveTo>
                  <a:cubicBezTo>
                    <a:pt x="1580" y="487"/>
                    <a:pt x="790" y="1033"/>
                    <a:pt x="0" y="1641"/>
                  </a:cubicBezTo>
                  <a:cubicBezTo>
                    <a:pt x="4558" y="6746"/>
                    <a:pt x="7779" y="13067"/>
                    <a:pt x="11608" y="18719"/>
                  </a:cubicBezTo>
                  <a:cubicBezTo>
                    <a:pt x="12581" y="20117"/>
                    <a:pt x="13614" y="21575"/>
                    <a:pt x="14586" y="22851"/>
                  </a:cubicBezTo>
                  <a:cubicBezTo>
                    <a:pt x="15515" y="23998"/>
                    <a:pt x="16738" y="25145"/>
                    <a:pt x="18123" y="25145"/>
                  </a:cubicBezTo>
                  <a:cubicBezTo>
                    <a:pt x="18279" y="25145"/>
                    <a:pt x="18437" y="25131"/>
                    <a:pt x="18597" y="25100"/>
                  </a:cubicBezTo>
                  <a:cubicBezTo>
                    <a:pt x="19083" y="24432"/>
                    <a:pt x="18597" y="23520"/>
                    <a:pt x="18111" y="22791"/>
                  </a:cubicBezTo>
                  <a:cubicBezTo>
                    <a:pt x="16774" y="20846"/>
                    <a:pt x="15437" y="18901"/>
                    <a:pt x="14100" y="17017"/>
                  </a:cubicBezTo>
                  <a:cubicBezTo>
                    <a:pt x="10210" y="11365"/>
                    <a:pt x="6321" y="5713"/>
                    <a:pt x="2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5" name="Google Shape;295;p32"/>
            <p:cNvSpPr/>
            <p:nvPr/>
          </p:nvSpPr>
          <p:spPr>
            <a:xfrm>
              <a:off x="2598250" y="3153775"/>
              <a:ext cx="673150" cy="777175"/>
            </a:xfrm>
            <a:custGeom>
              <a:avLst/>
              <a:gdLst/>
              <a:ahLst/>
              <a:cxnLst/>
              <a:rect l="l" t="t" r="r" b="b"/>
              <a:pathLst>
                <a:path w="26926" h="31087" extrusionOk="0">
                  <a:moveTo>
                    <a:pt x="15925" y="0"/>
                  </a:moveTo>
                  <a:lnTo>
                    <a:pt x="2251" y="15741"/>
                  </a:lnTo>
                  <a:cubicBezTo>
                    <a:pt x="2251" y="15741"/>
                    <a:pt x="0" y="31086"/>
                    <a:pt x="10187" y="31086"/>
                  </a:cubicBezTo>
                  <a:cubicBezTo>
                    <a:pt x="11104" y="31086"/>
                    <a:pt x="12122" y="30962"/>
                    <a:pt x="13251" y="30691"/>
                  </a:cubicBezTo>
                  <a:cubicBezTo>
                    <a:pt x="26925" y="27409"/>
                    <a:pt x="23036" y="0"/>
                    <a:pt x="23036" y="0"/>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6" name="Google Shape;296;p32"/>
            <p:cNvSpPr/>
            <p:nvPr/>
          </p:nvSpPr>
          <p:spPr>
            <a:xfrm>
              <a:off x="2528400" y="2918750"/>
              <a:ext cx="663975" cy="628550"/>
            </a:xfrm>
            <a:custGeom>
              <a:avLst/>
              <a:gdLst/>
              <a:ahLst/>
              <a:cxnLst/>
              <a:rect l="l" t="t" r="r" b="b"/>
              <a:pathLst>
                <a:path w="26559" h="25142" extrusionOk="0">
                  <a:moveTo>
                    <a:pt x="13238" y="1"/>
                  </a:moveTo>
                  <a:cubicBezTo>
                    <a:pt x="7832" y="1"/>
                    <a:pt x="0" y="13777"/>
                    <a:pt x="0" y="13777"/>
                  </a:cubicBezTo>
                  <a:lnTo>
                    <a:pt x="7415" y="19064"/>
                  </a:lnTo>
                  <a:lnTo>
                    <a:pt x="9907" y="20766"/>
                  </a:lnTo>
                  <a:lnTo>
                    <a:pt x="16045" y="25142"/>
                  </a:lnTo>
                  <a:cubicBezTo>
                    <a:pt x="16045" y="25142"/>
                    <a:pt x="26559" y="12926"/>
                    <a:pt x="25830" y="9401"/>
                  </a:cubicBezTo>
                  <a:cubicBezTo>
                    <a:pt x="25465" y="7639"/>
                    <a:pt x="23763" y="5511"/>
                    <a:pt x="21515" y="3749"/>
                  </a:cubicBezTo>
                  <a:cubicBezTo>
                    <a:pt x="20724" y="3141"/>
                    <a:pt x="19934" y="2594"/>
                    <a:pt x="19084" y="2108"/>
                  </a:cubicBezTo>
                  <a:cubicBezTo>
                    <a:pt x="17443" y="1075"/>
                    <a:pt x="15619" y="406"/>
                    <a:pt x="13735" y="42"/>
                  </a:cubicBezTo>
                  <a:cubicBezTo>
                    <a:pt x="13572" y="14"/>
                    <a:pt x="13406" y="1"/>
                    <a:pt x="13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7" name="Google Shape;297;p32"/>
            <p:cNvSpPr/>
            <p:nvPr/>
          </p:nvSpPr>
          <p:spPr>
            <a:xfrm>
              <a:off x="2589175" y="2969925"/>
              <a:ext cx="477100" cy="628650"/>
            </a:xfrm>
            <a:custGeom>
              <a:avLst/>
              <a:gdLst/>
              <a:ahLst/>
              <a:cxnLst/>
              <a:rect l="l" t="t" r="r" b="b"/>
              <a:pathLst>
                <a:path w="19084" h="25146" extrusionOk="0">
                  <a:moveTo>
                    <a:pt x="16653" y="0"/>
                  </a:moveTo>
                  <a:lnTo>
                    <a:pt x="4984" y="16956"/>
                  </a:lnTo>
                  <a:lnTo>
                    <a:pt x="973" y="22791"/>
                  </a:lnTo>
                  <a:cubicBezTo>
                    <a:pt x="487" y="23520"/>
                    <a:pt x="0" y="24432"/>
                    <a:pt x="487" y="25100"/>
                  </a:cubicBezTo>
                  <a:cubicBezTo>
                    <a:pt x="647" y="25131"/>
                    <a:pt x="805" y="25145"/>
                    <a:pt x="961" y="25145"/>
                  </a:cubicBezTo>
                  <a:cubicBezTo>
                    <a:pt x="2346" y="25145"/>
                    <a:pt x="3569" y="23998"/>
                    <a:pt x="4498" y="22851"/>
                  </a:cubicBezTo>
                  <a:cubicBezTo>
                    <a:pt x="5470" y="21575"/>
                    <a:pt x="6503" y="20117"/>
                    <a:pt x="7476" y="18719"/>
                  </a:cubicBezTo>
                  <a:cubicBezTo>
                    <a:pt x="11304" y="13067"/>
                    <a:pt x="14525" y="6746"/>
                    <a:pt x="19084" y="1641"/>
                  </a:cubicBezTo>
                  <a:cubicBezTo>
                    <a:pt x="18293" y="1033"/>
                    <a:pt x="17503" y="487"/>
                    <a:pt x="16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8" name="Google Shape;298;p32"/>
            <p:cNvSpPr/>
            <p:nvPr/>
          </p:nvSpPr>
          <p:spPr>
            <a:xfrm>
              <a:off x="1288600" y="3130975"/>
              <a:ext cx="1903775" cy="2254750"/>
            </a:xfrm>
            <a:custGeom>
              <a:avLst/>
              <a:gdLst/>
              <a:ahLst/>
              <a:cxnLst/>
              <a:rect l="l" t="t" r="r" b="b"/>
              <a:pathLst>
                <a:path w="76151" h="90190" extrusionOk="0">
                  <a:moveTo>
                    <a:pt x="33244" y="0"/>
                  </a:moveTo>
                  <a:cubicBezTo>
                    <a:pt x="14890" y="0"/>
                    <a:pt x="1" y="14829"/>
                    <a:pt x="1" y="33183"/>
                  </a:cubicBezTo>
                  <a:lnTo>
                    <a:pt x="1" y="84416"/>
                  </a:lnTo>
                  <a:cubicBezTo>
                    <a:pt x="1" y="87576"/>
                    <a:pt x="2553" y="90190"/>
                    <a:pt x="5714" y="90190"/>
                  </a:cubicBezTo>
                  <a:lnTo>
                    <a:pt x="70438" y="90190"/>
                  </a:lnTo>
                  <a:cubicBezTo>
                    <a:pt x="73598" y="90129"/>
                    <a:pt x="76151" y="87576"/>
                    <a:pt x="76151" y="84416"/>
                  </a:cubicBezTo>
                  <a:lnTo>
                    <a:pt x="76151" y="33183"/>
                  </a:lnTo>
                  <a:cubicBezTo>
                    <a:pt x="76151" y="14829"/>
                    <a:pt x="61261" y="0"/>
                    <a:pt x="42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9" name="Google Shape;299;p32"/>
            <p:cNvSpPr/>
            <p:nvPr/>
          </p:nvSpPr>
          <p:spPr>
            <a:xfrm>
              <a:off x="1288600" y="5042325"/>
              <a:ext cx="1903775" cy="343400"/>
            </a:xfrm>
            <a:custGeom>
              <a:avLst/>
              <a:gdLst/>
              <a:ahLst/>
              <a:cxnLst/>
              <a:rect l="l" t="t" r="r" b="b"/>
              <a:pathLst>
                <a:path w="76151" h="13736" extrusionOk="0">
                  <a:moveTo>
                    <a:pt x="1" y="1"/>
                  </a:moveTo>
                  <a:lnTo>
                    <a:pt x="1" y="7962"/>
                  </a:lnTo>
                  <a:cubicBezTo>
                    <a:pt x="1" y="11122"/>
                    <a:pt x="2553" y="13736"/>
                    <a:pt x="5714" y="13736"/>
                  </a:cubicBezTo>
                  <a:lnTo>
                    <a:pt x="70438" y="13736"/>
                  </a:lnTo>
                  <a:cubicBezTo>
                    <a:pt x="73598" y="13675"/>
                    <a:pt x="76151" y="11122"/>
                    <a:pt x="76151" y="7962"/>
                  </a:cubicBezTo>
                  <a:lnTo>
                    <a:pt x="76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0" name="Google Shape;300;p32"/>
            <p:cNvSpPr/>
            <p:nvPr/>
          </p:nvSpPr>
          <p:spPr>
            <a:xfrm>
              <a:off x="1578800" y="4442175"/>
              <a:ext cx="1321875" cy="770350"/>
            </a:xfrm>
            <a:custGeom>
              <a:avLst/>
              <a:gdLst/>
              <a:ahLst/>
              <a:cxnLst/>
              <a:rect l="l" t="t" r="r" b="b"/>
              <a:pathLst>
                <a:path w="52875" h="30814" extrusionOk="0">
                  <a:moveTo>
                    <a:pt x="7901" y="1"/>
                  </a:moveTo>
                  <a:cubicBezTo>
                    <a:pt x="3526" y="1"/>
                    <a:pt x="1" y="3526"/>
                    <a:pt x="1" y="7901"/>
                  </a:cubicBezTo>
                  <a:lnTo>
                    <a:pt x="1" y="22913"/>
                  </a:lnTo>
                  <a:cubicBezTo>
                    <a:pt x="1" y="27288"/>
                    <a:pt x="3526" y="30813"/>
                    <a:pt x="7901" y="30813"/>
                  </a:cubicBezTo>
                  <a:lnTo>
                    <a:pt x="44974" y="30813"/>
                  </a:lnTo>
                  <a:cubicBezTo>
                    <a:pt x="49349" y="30813"/>
                    <a:pt x="52874" y="27288"/>
                    <a:pt x="52874" y="22913"/>
                  </a:cubicBezTo>
                  <a:lnTo>
                    <a:pt x="52874" y="7901"/>
                  </a:lnTo>
                  <a:cubicBezTo>
                    <a:pt x="52874" y="3526"/>
                    <a:pt x="49349" y="1"/>
                    <a:pt x="44974" y="1"/>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1" name="Google Shape;301;p32"/>
            <p:cNvSpPr/>
            <p:nvPr/>
          </p:nvSpPr>
          <p:spPr>
            <a:xfrm>
              <a:off x="1578800" y="4442175"/>
              <a:ext cx="1321875" cy="385950"/>
            </a:xfrm>
            <a:custGeom>
              <a:avLst/>
              <a:gdLst/>
              <a:ahLst/>
              <a:cxnLst/>
              <a:rect l="l" t="t" r="r" b="b"/>
              <a:pathLst>
                <a:path w="52875" h="15438" extrusionOk="0">
                  <a:moveTo>
                    <a:pt x="2614" y="1"/>
                  </a:moveTo>
                  <a:cubicBezTo>
                    <a:pt x="1155" y="1"/>
                    <a:pt x="1" y="1216"/>
                    <a:pt x="1" y="2614"/>
                  </a:cubicBezTo>
                  <a:lnTo>
                    <a:pt x="1" y="15437"/>
                  </a:lnTo>
                  <a:lnTo>
                    <a:pt x="52874" y="15437"/>
                  </a:lnTo>
                  <a:lnTo>
                    <a:pt x="52874" y="2614"/>
                  </a:lnTo>
                  <a:cubicBezTo>
                    <a:pt x="52874" y="1216"/>
                    <a:pt x="51719" y="1"/>
                    <a:pt x="503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2" name="Google Shape;302;p32"/>
            <p:cNvSpPr/>
            <p:nvPr/>
          </p:nvSpPr>
          <p:spPr>
            <a:xfrm>
              <a:off x="2092350" y="4676150"/>
              <a:ext cx="303900" cy="303900"/>
            </a:xfrm>
            <a:custGeom>
              <a:avLst/>
              <a:gdLst/>
              <a:ahLst/>
              <a:cxnLst/>
              <a:rect l="l" t="t" r="r" b="b"/>
              <a:pathLst>
                <a:path w="12156" h="12156" extrusionOk="0">
                  <a:moveTo>
                    <a:pt x="6078" y="1"/>
                  </a:moveTo>
                  <a:cubicBezTo>
                    <a:pt x="2735" y="1"/>
                    <a:pt x="0" y="2736"/>
                    <a:pt x="0" y="6078"/>
                  </a:cubicBezTo>
                  <a:cubicBezTo>
                    <a:pt x="0" y="9421"/>
                    <a:pt x="2735" y="12156"/>
                    <a:pt x="6078" y="12156"/>
                  </a:cubicBezTo>
                  <a:cubicBezTo>
                    <a:pt x="9481" y="12156"/>
                    <a:pt x="12155" y="9421"/>
                    <a:pt x="12155" y="6078"/>
                  </a:cubicBezTo>
                  <a:cubicBezTo>
                    <a:pt x="12155" y="2736"/>
                    <a:pt x="9481" y="1"/>
                    <a:pt x="60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3" name="Google Shape;303;p32"/>
            <p:cNvSpPr/>
            <p:nvPr/>
          </p:nvSpPr>
          <p:spPr>
            <a:xfrm>
              <a:off x="2156150" y="4761125"/>
              <a:ext cx="155000" cy="133850"/>
            </a:xfrm>
            <a:custGeom>
              <a:avLst/>
              <a:gdLst/>
              <a:ahLst/>
              <a:cxnLst/>
              <a:rect l="l" t="t" r="r" b="b"/>
              <a:pathLst>
                <a:path w="6200" h="5354" extrusionOk="0">
                  <a:moveTo>
                    <a:pt x="3518" y="0"/>
                  </a:moveTo>
                  <a:cubicBezTo>
                    <a:pt x="2862" y="0"/>
                    <a:pt x="2192" y="245"/>
                    <a:pt x="1642" y="795"/>
                  </a:cubicBezTo>
                  <a:cubicBezTo>
                    <a:pt x="1" y="2436"/>
                    <a:pt x="1156" y="5353"/>
                    <a:pt x="3586" y="5353"/>
                  </a:cubicBezTo>
                  <a:cubicBezTo>
                    <a:pt x="5045" y="5353"/>
                    <a:pt x="6200" y="4138"/>
                    <a:pt x="6200" y="2679"/>
                  </a:cubicBezTo>
                  <a:cubicBezTo>
                    <a:pt x="6200" y="1075"/>
                    <a:pt x="4891" y="0"/>
                    <a:pt x="3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4" name="Google Shape;304;p32"/>
            <p:cNvSpPr/>
            <p:nvPr/>
          </p:nvSpPr>
          <p:spPr>
            <a:xfrm>
              <a:off x="1761125" y="4554600"/>
              <a:ext cx="86625" cy="527250"/>
            </a:xfrm>
            <a:custGeom>
              <a:avLst/>
              <a:gdLst/>
              <a:ahLst/>
              <a:cxnLst/>
              <a:rect l="l" t="t" r="r" b="b"/>
              <a:pathLst>
                <a:path w="3465" h="21090" extrusionOk="0">
                  <a:moveTo>
                    <a:pt x="1763" y="1"/>
                  </a:moveTo>
                  <a:cubicBezTo>
                    <a:pt x="791" y="1"/>
                    <a:pt x="1" y="791"/>
                    <a:pt x="1" y="1763"/>
                  </a:cubicBezTo>
                  <a:lnTo>
                    <a:pt x="1" y="19327"/>
                  </a:lnTo>
                  <a:cubicBezTo>
                    <a:pt x="1" y="20300"/>
                    <a:pt x="791" y="21090"/>
                    <a:pt x="1763" y="21090"/>
                  </a:cubicBezTo>
                  <a:cubicBezTo>
                    <a:pt x="2675" y="21029"/>
                    <a:pt x="3465" y="20300"/>
                    <a:pt x="3465" y="19327"/>
                  </a:cubicBezTo>
                  <a:lnTo>
                    <a:pt x="3465" y="1763"/>
                  </a:lnTo>
                  <a:cubicBezTo>
                    <a:pt x="3465" y="791"/>
                    <a:pt x="2675" y="1"/>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5" name="Google Shape;305;p32"/>
            <p:cNvSpPr/>
            <p:nvPr/>
          </p:nvSpPr>
          <p:spPr>
            <a:xfrm>
              <a:off x="1712500" y="4929900"/>
              <a:ext cx="176275" cy="50150"/>
            </a:xfrm>
            <a:custGeom>
              <a:avLst/>
              <a:gdLst/>
              <a:ahLst/>
              <a:cxnLst/>
              <a:rect l="l" t="t" r="r" b="b"/>
              <a:pathLst>
                <a:path w="7051" h="2006" extrusionOk="0">
                  <a:moveTo>
                    <a:pt x="1" y="0"/>
                  </a:moveTo>
                  <a:lnTo>
                    <a:pt x="1" y="2006"/>
                  </a:lnTo>
                  <a:lnTo>
                    <a:pt x="7051" y="2006"/>
                  </a:lnTo>
                  <a:lnTo>
                    <a:pt x="7051" y="0"/>
                  </a:ln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6" name="Google Shape;306;p32"/>
            <p:cNvSpPr/>
            <p:nvPr/>
          </p:nvSpPr>
          <p:spPr>
            <a:xfrm>
              <a:off x="2627150" y="4554600"/>
              <a:ext cx="86625" cy="527250"/>
            </a:xfrm>
            <a:custGeom>
              <a:avLst/>
              <a:gdLst/>
              <a:ahLst/>
              <a:cxnLst/>
              <a:rect l="l" t="t" r="r" b="b"/>
              <a:pathLst>
                <a:path w="3465" h="21090" extrusionOk="0">
                  <a:moveTo>
                    <a:pt x="1763" y="1"/>
                  </a:moveTo>
                  <a:cubicBezTo>
                    <a:pt x="791" y="1"/>
                    <a:pt x="1" y="791"/>
                    <a:pt x="1" y="1763"/>
                  </a:cubicBezTo>
                  <a:lnTo>
                    <a:pt x="1" y="19327"/>
                  </a:lnTo>
                  <a:cubicBezTo>
                    <a:pt x="1" y="20300"/>
                    <a:pt x="791" y="21090"/>
                    <a:pt x="1763" y="21090"/>
                  </a:cubicBezTo>
                  <a:cubicBezTo>
                    <a:pt x="2675" y="21090"/>
                    <a:pt x="3465" y="20300"/>
                    <a:pt x="3465" y="19327"/>
                  </a:cubicBezTo>
                  <a:lnTo>
                    <a:pt x="3465" y="1763"/>
                  </a:lnTo>
                  <a:cubicBezTo>
                    <a:pt x="3465" y="791"/>
                    <a:pt x="2675" y="1"/>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7" name="Google Shape;307;p32"/>
            <p:cNvSpPr/>
            <p:nvPr/>
          </p:nvSpPr>
          <p:spPr>
            <a:xfrm>
              <a:off x="2578550" y="4929900"/>
              <a:ext cx="176250" cy="50150"/>
            </a:xfrm>
            <a:custGeom>
              <a:avLst/>
              <a:gdLst/>
              <a:ahLst/>
              <a:cxnLst/>
              <a:rect l="l" t="t" r="r" b="b"/>
              <a:pathLst>
                <a:path w="7050" h="2006" extrusionOk="0">
                  <a:moveTo>
                    <a:pt x="0" y="0"/>
                  </a:moveTo>
                  <a:lnTo>
                    <a:pt x="0" y="2006"/>
                  </a:lnTo>
                  <a:lnTo>
                    <a:pt x="7050" y="2006"/>
                  </a:lnTo>
                  <a:lnTo>
                    <a:pt x="7050" y="0"/>
                  </a:ln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8" name="Google Shape;308;p32"/>
            <p:cNvSpPr/>
            <p:nvPr/>
          </p:nvSpPr>
          <p:spPr>
            <a:xfrm>
              <a:off x="1414725" y="3974225"/>
              <a:ext cx="15200" cy="39525"/>
            </a:xfrm>
            <a:custGeom>
              <a:avLst/>
              <a:gdLst/>
              <a:ahLst/>
              <a:cxnLst/>
              <a:rect l="l" t="t" r="r" b="b"/>
              <a:pathLst>
                <a:path w="608" h="1581" extrusionOk="0">
                  <a:moveTo>
                    <a:pt x="425" y="0"/>
                  </a:moveTo>
                  <a:cubicBezTo>
                    <a:pt x="243" y="0"/>
                    <a:pt x="182" y="61"/>
                    <a:pt x="122" y="182"/>
                  </a:cubicBezTo>
                  <a:cubicBezTo>
                    <a:pt x="0" y="912"/>
                    <a:pt x="0" y="1337"/>
                    <a:pt x="0" y="1337"/>
                  </a:cubicBezTo>
                  <a:cubicBezTo>
                    <a:pt x="0" y="1459"/>
                    <a:pt x="61" y="1580"/>
                    <a:pt x="182" y="1580"/>
                  </a:cubicBezTo>
                  <a:cubicBezTo>
                    <a:pt x="304" y="1580"/>
                    <a:pt x="425" y="1520"/>
                    <a:pt x="425" y="1398"/>
                  </a:cubicBezTo>
                  <a:cubicBezTo>
                    <a:pt x="425" y="1337"/>
                    <a:pt x="486" y="973"/>
                    <a:pt x="608" y="243"/>
                  </a:cubicBezTo>
                  <a:cubicBezTo>
                    <a:pt x="608" y="122"/>
                    <a:pt x="547" y="0"/>
                    <a:pt x="4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9" name="Google Shape;309;p32"/>
            <p:cNvSpPr/>
            <p:nvPr/>
          </p:nvSpPr>
          <p:spPr>
            <a:xfrm>
              <a:off x="1426875" y="3237325"/>
              <a:ext cx="1607500" cy="692850"/>
            </a:xfrm>
            <a:custGeom>
              <a:avLst/>
              <a:gdLst/>
              <a:ahLst/>
              <a:cxnLst/>
              <a:rect l="l" t="t" r="r" b="b"/>
              <a:pathLst>
                <a:path w="64300" h="27714" extrusionOk="0">
                  <a:moveTo>
                    <a:pt x="30995" y="1"/>
                  </a:moveTo>
                  <a:cubicBezTo>
                    <a:pt x="30873" y="1"/>
                    <a:pt x="30752" y="122"/>
                    <a:pt x="30752" y="244"/>
                  </a:cubicBezTo>
                  <a:cubicBezTo>
                    <a:pt x="30813" y="365"/>
                    <a:pt x="30873" y="426"/>
                    <a:pt x="30995" y="426"/>
                  </a:cubicBezTo>
                  <a:lnTo>
                    <a:pt x="33304" y="426"/>
                  </a:lnTo>
                  <a:cubicBezTo>
                    <a:pt x="33365" y="426"/>
                    <a:pt x="33487" y="365"/>
                    <a:pt x="33487" y="244"/>
                  </a:cubicBezTo>
                  <a:cubicBezTo>
                    <a:pt x="33487" y="122"/>
                    <a:pt x="33426" y="1"/>
                    <a:pt x="33304" y="1"/>
                  </a:cubicBezTo>
                  <a:close/>
                  <a:moveTo>
                    <a:pt x="28797" y="117"/>
                  </a:moveTo>
                  <a:cubicBezTo>
                    <a:pt x="28781" y="117"/>
                    <a:pt x="28764" y="119"/>
                    <a:pt x="28746" y="122"/>
                  </a:cubicBezTo>
                  <a:cubicBezTo>
                    <a:pt x="28017" y="183"/>
                    <a:pt x="27288" y="244"/>
                    <a:pt x="26559" y="365"/>
                  </a:cubicBezTo>
                  <a:cubicBezTo>
                    <a:pt x="26376" y="365"/>
                    <a:pt x="26315" y="487"/>
                    <a:pt x="26315" y="608"/>
                  </a:cubicBezTo>
                  <a:cubicBezTo>
                    <a:pt x="26376" y="730"/>
                    <a:pt x="26437" y="791"/>
                    <a:pt x="26559" y="851"/>
                  </a:cubicBezTo>
                  <a:lnTo>
                    <a:pt x="26619" y="851"/>
                  </a:lnTo>
                  <a:cubicBezTo>
                    <a:pt x="27288" y="730"/>
                    <a:pt x="28017" y="608"/>
                    <a:pt x="28807" y="548"/>
                  </a:cubicBezTo>
                  <a:cubicBezTo>
                    <a:pt x="29093" y="548"/>
                    <a:pt x="29056" y="117"/>
                    <a:pt x="28797" y="117"/>
                  </a:cubicBezTo>
                  <a:close/>
                  <a:moveTo>
                    <a:pt x="35492" y="122"/>
                  </a:moveTo>
                  <a:cubicBezTo>
                    <a:pt x="35371" y="122"/>
                    <a:pt x="35249" y="183"/>
                    <a:pt x="35249" y="304"/>
                  </a:cubicBezTo>
                  <a:cubicBezTo>
                    <a:pt x="35249" y="426"/>
                    <a:pt x="35310" y="548"/>
                    <a:pt x="35432" y="548"/>
                  </a:cubicBezTo>
                  <a:cubicBezTo>
                    <a:pt x="36222" y="669"/>
                    <a:pt x="36951" y="730"/>
                    <a:pt x="37680" y="851"/>
                  </a:cubicBezTo>
                  <a:lnTo>
                    <a:pt x="37741" y="851"/>
                  </a:lnTo>
                  <a:cubicBezTo>
                    <a:pt x="38045" y="851"/>
                    <a:pt x="38045" y="365"/>
                    <a:pt x="37741" y="365"/>
                  </a:cubicBezTo>
                  <a:cubicBezTo>
                    <a:pt x="37012" y="244"/>
                    <a:pt x="36222" y="183"/>
                    <a:pt x="35492" y="122"/>
                  </a:cubicBezTo>
                  <a:close/>
                  <a:moveTo>
                    <a:pt x="24310" y="912"/>
                  </a:moveTo>
                  <a:cubicBezTo>
                    <a:pt x="23581" y="1095"/>
                    <a:pt x="22851" y="1277"/>
                    <a:pt x="22122" y="1459"/>
                  </a:cubicBezTo>
                  <a:cubicBezTo>
                    <a:pt x="22000" y="1520"/>
                    <a:pt x="21940" y="1642"/>
                    <a:pt x="21940" y="1763"/>
                  </a:cubicBezTo>
                  <a:cubicBezTo>
                    <a:pt x="22000" y="1824"/>
                    <a:pt x="22061" y="1885"/>
                    <a:pt x="22183" y="1885"/>
                  </a:cubicBezTo>
                  <a:lnTo>
                    <a:pt x="22244" y="1885"/>
                  </a:lnTo>
                  <a:cubicBezTo>
                    <a:pt x="22912" y="1702"/>
                    <a:pt x="23641" y="1520"/>
                    <a:pt x="24371" y="1338"/>
                  </a:cubicBezTo>
                  <a:cubicBezTo>
                    <a:pt x="24492" y="1338"/>
                    <a:pt x="24614" y="1216"/>
                    <a:pt x="24553" y="1095"/>
                  </a:cubicBezTo>
                  <a:cubicBezTo>
                    <a:pt x="24553" y="973"/>
                    <a:pt x="24431" y="912"/>
                    <a:pt x="24310" y="912"/>
                  </a:cubicBezTo>
                  <a:close/>
                  <a:moveTo>
                    <a:pt x="39929" y="912"/>
                  </a:moveTo>
                  <a:cubicBezTo>
                    <a:pt x="39807" y="912"/>
                    <a:pt x="39686" y="973"/>
                    <a:pt x="39625" y="1095"/>
                  </a:cubicBezTo>
                  <a:cubicBezTo>
                    <a:pt x="39625" y="1216"/>
                    <a:pt x="39686" y="1338"/>
                    <a:pt x="39807" y="1338"/>
                  </a:cubicBezTo>
                  <a:cubicBezTo>
                    <a:pt x="40537" y="1520"/>
                    <a:pt x="41266" y="1702"/>
                    <a:pt x="41995" y="1885"/>
                  </a:cubicBezTo>
                  <a:lnTo>
                    <a:pt x="42056" y="1885"/>
                  </a:lnTo>
                  <a:lnTo>
                    <a:pt x="42056" y="1945"/>
                  </a:lnTo>
                  <a:cubicBezTo>
                    <a:pt x="42299" y="1945"/>
                    <a:pt x="42360" y="1520"/>
                    <a:pt x="42117" y="1459"/>
                  </a:cubicBezTo>
                  <a:cubicBezTo>
                    <a:pt x="41387" y="1277"/>
                    <a:pt x="40658" y="1095"/>
                    <a:pt x="39929" y="912"/>
                  </a:cubicBezTo>
                  <a:close/>
                  <a:moveTo>
                    <a:pt x="20090" y="2104"/>
                  </a:moveTo>
                  <a:cubicBezTo>
                    <a:pt x="20060" y="2104"/>
                    <a:pt x="20027" y="2111"/>
                    <a:pt x="19995" y="2128"/>
                  </a:cubicBezTo>
                  <a:cubicBezTo>
                    <a:pt x="19266" y="2371"/>
                    <a:pt x="18597" y="2675"/>
                    <a:pt x="17868" y="2979"/>
                  </a:cubicBezTo>
                  <a:cubicBezTo>
                    <a:pt x="17807" y="3039"/>
                    <a:pt x="17746" y="3161"/>
                    <a:pt x="17807" y="3282"/>
                  </a:cubicBezTo>
                  <a:cubicBezTo>
                    <a:pt x="17807" y="3404"/>
                    <a:pt x="17929" y="3404"/>
                    <a:pt x="17989" y="3404"/>
                  </a:cubicBezTo>
                  <a:lnTo>
                    <a:pt x="17989" y="3343"/>
                  </a:lnTo>
                  <a:cubicBezTo>
                    <a:pt x="18050" y="3343"/>
                    <a:pt x="18050" y="3404"/>
                    <a:pt x="18111" y="3404"/>
                  </a:cubicBezTo>
                  <a:cubicBezTo>
                    <a:pt x="18779" y="3100"/>
                    <a:pt x="19448" y="2796"/>
                    <a:pt x="20116" y="2553"/>
                  </a:cubicBezTo>
                  <a:cubicBezTo>
                    <a:pt x="20238" y="2492"/>
                    <a:pt x="20299" y="2371"/>
                    <a:pt x="20238" y="2249"/>
                  </a:cubicBezTo>
                  <a:cubicBezTo>
                    <a:pt x="20238" y="2160"/>
                    <a:pt x="20173" y="2104"/>
                    <a:pt x="20090" y="2104"/>
                  </a:cubicBezTo>
                  <a:close/>
                  <a:moveTo>
                    <a:pt x="44147" y="2165"/>
                  </a:moveTo>
                  <a:cubicBezTo>
                    <a:pt x="44061" y="2165"/>
                    <a:pt x="43984" y="2221"/>
                    <a:pt x="43940" y="2310"/>
                  </a:cubicBezTo>
                  <a:cubicBezTo>
                    <a:pt x="43879" y="2432"/>
                    <a:pt x="43940" y="2553"/>
                    <a:pt x="44061" y="2553"/>
                  </a:cubicBezTo>
                  <a:cubicBezTo>
                    <a:pt x="44730" y="2857"/>
                    <a:pt x="45459" y="3100"/>
                    <a:pt x="46128" y="3404"/>
                  </a:cubicBezTo>
                  <a:lnTo>
                    <a:pt x="46189" y="3404"/>
                  </a:lnTo>
                  <a:lnTo>
                    <a:pt x="46249" y="3282"/>
                  </a:lnTo>
                  <a:cubicBezTo>
                    <a:pt x="46310" y="3343"/>
                    <a:pt x="46371" y="3343"/>
                    <a:pt x="46432" y="3343"/>
                  </a:cubicBezTo>
                  <a:cubicBezTo>
                    <a:pt x="46492" y="3222"/>
                    <a:pt x="46432" y="3100"/>
                    <a:pt x="46310" y="3039"/>
                  </a:cubicBezTo>
                  <a:cubicBezTo>
                    <a:pt x="45642" y="2675"/>
                    <a:pt x="44912" y="2432"/>
                    <a:pt x="44244" y="2188"/>
                  </a:cubicBezTo>
                  <a:cubicBezTo>
                    <a:pt x="44211" y="2172"/>
                    <a:pt x="44179" y="2165"/>
                    <a:pt x="44147" y="2165"/>
                  </a:cubicBezTo>
                  <a:close/>
                  <a:moveTo>
                    <a:pt x="16046" y="3967"/>
                  </a:moveTo>
                  <a:cubicBezTo>
                    <a:pt x="16007" y="3967"/>
                    <a:pt x="15965" y="3980"/>
                    <a:pt x="15923" y="4012"/>
                  </a:cubicBezTo>
                  <a:cubicBezTo>
                    <a:pt x="15255" y="4376"/>
                    <a:pt x="14586" y="4741"/>
                    <a:pt x="13978" y="5166"/>
                  </a:cubicBezTo>
                  <a:cubicBezTo>
                    <a:pt x="13796" y="5288"/>
                    <a:pt x="13857" y="5592"/>
                    <a:pt x="14100" y="5592"/>
                  </a:cubicBezTo>
                  <a:lnTo>
                    <a:pt x="14161" y="5531"/>
                  </a:lnTo>
                  <a:lnTo>
                    <a:pt x="14221" y="5531"/>
                  </a:lnTo>
                  <a:cubicBezTo>
                    <a:pt x="14829" y="5166"/>
                    <a:pt x="15498" y="4741"/>
                    <a:pt x="16105" y="4376"/>
                  </a:cubicBezTo>
                  <a:cubicBezTo>
                    <a:pt x="16357" y="4276"/>
                    <a:pt x="16234" y="3967"/>
                    <a:pt x="16046" y="3967"/>
                  </a:cubicBezTo>
                  <a:close/>
                  <a:moveTo>
                    <a:pt x="48169" y="3972"/>
                  </a:moveTo>
                  <a:cubicBezTo>
                    <a:pt x="48104" y="3972"/>
                    <a:pt x="48047" y="4001"/>
                    <a:pt x="48012" y="4072"/>
                  </a:cubicBezTo>
                  <a:cubicBezTo>
                    <a:pt x="47951" y="4194"/>
                    <a:pt x="47951" y="4316"/>
                    <a:pt x="48073" y="4376"/>
                  </a:cubicBezTo>
                  <a:cubicBezTo>
                    <a:pt x="48741" y="4741"/>
                    <a:pt x="49349" y="5166"/>
                    <a:pt x="49957" y="5531"/>
                  </a:cubicBezTo>
                  <a:cubicBezTo>
                    <a:pt x="50017" y="5592"/>
                    <a:pt x="50078" y="5592"/>
                    <a:pt x="50078" y="5592"/>
                  </a:cubicBezTo>
                  <a:lnTo>
                    <a:pt x="50139" y="5470"/>
                  </a:lnTo>
                  <a:cubicBezTo>
                    <a:pt x="50169" y="5501"/>
                    <a:pt x="50184" y="5516"/>
                    <a:pt x="50200" y="5516"/>
                  </a:cubicBezTo>
                  <a:cubicBezTo>
                    <a:pt x="50215" y="5516"/>
                    <a:pt x="50230" y="5501"/>
                    <a:pt x="50260" y="5470"/>
                  </a:cubicBezTo>
                  <a:cubicBezTo>
                    <a:pt x="50382" y="5410"/>
                    <a:pt x="50321" y="5227"/>
                    <a:pt x="50200" y="5166"/>
                  </a:cubicBezTo>
                  <a:cubicBezTo>
                    <a:pt x="49592" y="4741"/>
                    <a:pt x="48984" y="4376"/>
                    <a:pt x="48316" y="4012"/>
                  </a:cubicBezTo>
                  <a:cubicBezTo>
                    <a:pt x="48265" y="3987"/>
                    <a:pt x="48215" y="3972"/>
                    <a:pt x="48169" y="3972"/>
                  </a:cubicBezTo>
                  <a:close/>
                  <a:moveTo>
                    <a:pt x="12309" y="6433"/>
                  </a:moveTo>
                  <a:cubicBezTo>
                    <a:pt x="12258" y="6433"/>
                    <a:pt x="12206" y="6452"/>
                    <a:pt x="12155" y="6503"/>
                  </a:cubicBezTo>
                  <a:cubicBezTo>
                    <a:pt x="11608" y="6929"/>
                    <a:pt x="11061" y="7476"/>
                    <a:pt x="10453" y="7962"/>
                  </a:cubicBezTo>
                  <a:cubicBezTo>
                    <a:pt x="10393" y="8023"/>
                    <a:pt x="10393" y="8205"/>
                    <a:pt x="10453" y="8266"/>
                  </a:cubicBezTo>
                  <a:cubicBezTo>
                    <a:pt x="10514" y="8327"/>
                    <a:pt x="10575" y="8327"/>
                    <a:pt x="10636" y="8387"/>
                  </a:cubicBezTo>
                  <a:lnTo>
                    <a:pt x="10636" y="8327"/>
                  </a:lnTo>
                  <a:cubicBezTo>
                    <a:pt x="10696" y="8327"/>
                    <a:pt x="10757" y="8327"/>
                    <a:pt x="10818" y="8266"/>
                  </a:cubicBezTo>
                  <a:cubicBezTo>
                    <a:pt x="11365" y="7780"/>
                    <a:pt x="11912" y="7294"/>
                    <a:pt x="12520" y="6868"/>
                  </a:cubicBezTo>
                  <a:cubicBezTo>
                    <a:pt x="12580" y="6747"/>
                    <a:pt x="12580" y="6625"/>
                    <a:pt x="12520" y="6503"/>
                  </a:cubicBezTo>
                  <a:cubicBezTo>
                    <a:pt x="12450" y="6468"/>
                    <a:pt x="12379" y="6433"/>
                    <a:pt x="12309" y="6433"/>
                  </a:cubicBezTo>
                  <a:close/>
                  <a:moveTo>
                    <a:pt x="51926" y="6430"/>
                  </a:moveTo>
                  <a:cubicBezTo>
                    <a:pt x="51736" y="6430"/>
                    <a:pt x="51588" y="6725"/>
                    <a:pt x="51780" y="6868"/>
                  </a:cubicBezTo>
                  <a:cubicBezTo>
                    <a:pt x="52388" y="7294"/>
                    <a:pt x="52935" y="7780"/>
                    <a:pt x="53481" y="8266"/>
                  </a:cubicBezTo>
                  <a:cubicBezTo>
                    <a:pt x="53481" y="8327"/>
                    <a:pt x="53542" y="8387"/>
                    <a:pt x="53603" y="8387"/>
                  </a:cubicBezTo>
                  <a:lnTo>
                    <a:pt x="53603" y="8266"/>
                  </a:lnTo>
                  <a:cubicBezTo>
                    <a:pt x="53644" y="8266"/>
                    <a:pt x="53684" y="8293"/>
                    <a:pt x="53725" y="8293"/>
                  </a:cubicBezTo>
                  <a:cubicBezTo>
                    <a:pt x="53745" y="8293"/>
                    <a:pt x="53765" y="8286"/>
                    <a:pt x="53785" y="8266"/>
                  </a:cubicBezTo>
                  <a:cubicBezTo>
                    <a:pt x="53846" y="8205"/>
                    <a:pt x="53846" y="8084"/>
                    <a:pt x="53785" y="7962"/>
                  </a:cubicBezTo>
                  <a:cubicBezTo>
                    <a:pt x="53238" y="7476"/>
                    <a:pt x="52631" y="6990"/>
                    <a:pt x="52084" y="6503"/>
                  </a:cubicBezTo>
                  <a:cubicBezTo>
                    <a:pt x="52032" y="6452"/>
                    <a:pt x="51978" y="6430"/>
                    <a:pt x="51926" y="6430"/>
                  </a:cubicBezTo>
                  <a:close/>
                  <a:moveTo>
                    <a:pt x="9100" y="9453"/>
                  </a:moveTo>
                  <a:cubicBezTo>
                    <a:pt x="9041" y="9453"/>
                    <a:pt x="8981" y="9479"/>
                    <a:pt x="8934" y="9542"/>
                  </a:cubicBezTo>
                  <a:cubicBezTo>
                    <a:pt x="8448" y="10089"/>
                    <a:pt x="7962" y="10636"/>
                    <a:pt x="7475" y="11244"/>
                  </a:cubicBezTo>
                  <a:cubicBezTo>
                    <a:pt x="7415" y="11305"/>
                    <a:pt x="7415" y="11487"/>
                    <a:pt x="7475" y="11548"/>
                  </a:cubicBezTo>
                  <a:cubicBezTo>
                    <a:pt x="7536" y="11609"/>
                    <a:pt x="7597" y="11609"/>
                    <a:pt x="7597" y="11609"/>
                  </a:cubicBezTo>
                  <a:cubicBezTo>
                    <a:pt x="7719" y="11609"/>
                    <a:pt x="7779" y="11548"/>
                    <a:pt x="7840" y="11548"/>
                  </a:cubicBezTo>
                  <a:cubicBezTo>
                    <a:pt x="8265" y="10940"/>
                    <a:pt x="8752" y="10393"/>
                    <a:pt x="9299" y="9846"/>
                  </a:cubicBezTo>
                  <a:cubicBezTo>
                    <a:pt x="9434" y="9666"/>
                    <a:pt x="9269" y="9453"/>
                    <a:pt x="9100" y="9453"/>
                  </a:cubicBezTo>
                  <a:close/>
                  <a:moveTo>
                    <a:pt x="55193" y="9479"/>
                  </a:moveTo>
                  <a:cubicBezTo>
                    <a:pt x="55025" y="9479"/>
                    <a:pt x="54909" y="9662"/>
                    <a:pt x="55001" y="9846"/>
                  </a:cubicBezTo>
                  <a:cubicBezTo>
                    <a:pt x="55548" y="10393"/>
                    <a:pt x="55973" y="10940"/>
                    <a:pt x="56459" y="11548"/>
                  </a:cubicBezTo>
                  <a:cubicBezTo>
                    <a:pt x="56520" y="11548"/>
                    <a:pt x="56581" y="11609"/>
                    <a:pt x="56642" y="11609"/>
                  </a:cubicBezTo>
                  <a:cubicBezTo>
                    <a:pt x="56824" y="11609"/>
                    <a:pt x="56946" y="11365"/>
                    <a:pt x="56824" y="11244"/>
                  </a:cubicBezTo>
                  <a:cubicBezTo>
                    <a:pt x="56338" y="10636"/>
                    <a:pt x="55852" y="10089"/>
                    <a:pt x="55365" y="9542"/>
                  </a:cubicBezTo>
                  <a:cubicBezTo>
                    <a:pt x="55306" y="9498"/>
                    <a:pt x="55247" y="9479"/>
                    <a:pt x="55193" y="9479"/>
                  </a:cubicBezTo>
                  <a:close/>
                  <a:moveTo>
                    <a:pt x="6289" y="12966"/>
                  </a:moveTo>
                  <a:cubicBezTo>
                    <a:pt x="6230" y="12966"/>
                    <a:pt x="6174" y="12996"/>
                    <a:pt x="6138" y="13067"/>
                  </a:cubicBezTo>
                  <a:cubicBezTo>
                    <a:pt x="5652" y="13675"/>
                    <a:pt x="5288" y="14283"/>
                    <a:pt x="4923" y="14951"/>
                  </a:cubicBezTo>
                  <a:cubicBezTo>
                    <a:pt x="4801" y="15073"/>
                    <a:pt x="4862" y="15194"/>
                    <a:pt x="4984" y="15255"/>
                  </a:cubicBezTo>
                  <a:lnTo>
                    <a:pt x="5105" y="15255"/>
                  </a:lnTo>
                  <a:cubicBezTo>
                    <a:pt x="5166" y="15255"/>
                    <a:pt x="5227" y="15255"/>
                    <a:pt x="5288" y="15194"/>
                  </a:cubicBezTo>
                  <a:cubicBezTo>
                    <a:pt x="5652" y="14526"/>
                    <a:pt x="6078" y="13918"/>
                    <a:pt x="6503" y="13310"/>
                  </a:cubicBezTo>
                  <a:cubicBezTo>
                    <a:pt x="6589" y="13138"/>
                    <a:pt x="6432" y="12966"/>
                    <a:pt x="6289" y="12966"/>
                  </a:cubicBezTo>
                  <a:close/>
                  <a:moveTo>
                    <a:pt x="57977" y="12907"/>
                  </a:moveTo>
                  <a:cubicBezTo>
                    <a:pt x="57815" y="12907"/>
                    <a:pt x="57666" y="13093"/>
                    <a:pt x="57796" y="13310"/>
                  </a:cubicBezTo>
                  <a:cubicBezTo>
                    <a:pt x="58222" y="13857"/>
                    <a:pt x="58587" y="14526"/>
                    <a:pt x="59012" y="15133"/>
                  </a:cubicBezTo>
                  <a:cubicBezTo>
                    <a:pt x="59012" y="15194"/>
                    <a:pt x="59073" y="15255"/>
                    <a:pt x="59194" y="15255"/>
                  </a:cubicBezTo>
                  <a:lnTo>
                    <a:pt x="59316" y="15255"/>
                  </a:lnTo>
                  <a:cubicBezTo>
                    <a:pt x="59377" y="15133"/>
                    <a:pt x="59437" y="15012"/>
                    <a:pt x="59377" y="14890"/>
                  </a:cubicBezTo>
                  <a:cubicBezTo>
                    <a:pt x="59012" y="14283"/>
                    <a:pt x="58587" y="13614"/>
                    <a:pt x="58161" y="13006"/>
                  </a:cubicBezTo>
                  <a:cubicBezTo>
                    <a:pt x="58109" y="12937"/>
                    <a:pt x="58042" y="12907"/>
                    <a:pt x="57977" y="12907"/>
                  </a:cubicBezTo>
                  <a:close/>
                  <a:moveTo>
                    <a:pt x="60293" y="16781"/>
                  </a:moveTo>
                  <a:cubicBezTo>
                    <a:pt x="60153" y="16781"/>
                    <a:pt x="60005" y="16916"/>
                    <a:pt x="60045" y="17078"/>
                  </a:cubicBezTo>
                  <a:cubicBezTo>
                    <a:pt x="60410" y="17747"/>
                    <a:pt x="60714" y="18415"/>
                    <a:pt x="61017" y="19084"/>
                  </a:cubicBezTo>
                  <a:cubicBezTo>
                    <a:pt x="61078" y="19205"/>
                    <a:pt x="61139" y="19205"/>
                    <a:pt x="61261" y="19205"/>
                  </a:cubicBezTo>
                  <a:lnTo>
                    <a:pt x="61321" y="19205"/>
                  </a:lnTo>
                  <a:cubicBezTo>
                    <a:pt x="61443" y="19145"/>
                    <a:pt x="61504" y="19023"/>
                    <a:pt x="61443" y="18901"/>
                  </a:cubicBezTo>
                  <a:cubicBezTo>
                    <a:pt x="61139" y="18233"/>
                    <a:pt x="60835" y="17564"/>
                    <a:pt x="60471" y="16896"/>
                  </a:cubicBezTo>
                  <a:cubicBezTo>
                    <a:pt x="60430" y="16815"/>
                    <a:pt x="60362" y="16781"/>
                    <a:pt x="60293" y="16781"/>
                  </a:cubicBezTo>
                  <a:close/>
                  <a:moveTo>
                    <a:pt x="4033" y="16752"/>
                  </a:moveTo>
                  <a:cubicBezTo>
                    <a:pt x="3928" y="16752"/>
                    <a:pt x="3814" y="16820"/>
                    <a:pt x="3768" y="16957"/>
                  </a:cubicBezTo>
                  <a:cubicBezTo>
                    <a:pt x="3464" y="17625"/>
                    <a:pt x="3100" y="18294"/>
                    <a:pt x="2796" y="18962"/>
                  </a:cubicBezTo>
                  <a:cubicBezTo>
                    <a:pt x="2796" y="19084"/>
                    <a:pt x="2796" y="19205"/>
                    <a:pt x="2917" y="19266"/>
                  </a:cubicBezTo>
                  <a:lnTo>
                    <a:pt x="3039" y="19266"/>
                  </a:lnTo>
                  <a:cubicBezTo>
                    <a:pt x="3160" y="19266"/>
                    <a:pt x="3221" y="19205"/>
                    <a:pt x="3282" y="19084"/>
                  </a:cubicBezTo>
                  <a:cubicBezTo>
                    <a:pt x="3586" y="18415"/>
                    <a:pt x="3890" y="17747"/>
                    <a:pt x="4254" y="17078"/>
                  </a:cubicBezTo>
                  <a:cubicBezTo>
                    <a:pt x="4315" y="16957"/>
                    <a:pt x="4254" y="16835"/>
                    <a:pt x="4133" y="16774"/>
                  </a:cubicBezTo>
                  <a:cubicBezTo>
                    <a:pt x="4102" y="16759"/>
                    <a:pt x="4068" y="16752"/>
                    <a:pt x="4033" y="16752"/>
                  </a:cubicBezTo>
                  <a:close/>
                  <a:moveTo>
                    <a:pt x="2249" y="20846"/>
                  </a:moveTo>
                  <a:cubicBezTo>
                    <a:pt x="2127" y="20846"/>
                    <a:pt x="2006" y="20907"/>
                    <a:pt x="1945" y="21029"/>
                  </a:cubicBezTo>
                  <a:cubicBezTo>
                    <a:pt x="1702" y="21697"/>
                    <a:pt x="1459" y="22426"/>
                    <a:pt x="1216" y="23095"/>
                  </a:cubicBezTo>
                  <a:cubicBezTo>
                    <a:pt x="1155" y="23216"/>
                    <a:pt x="1216" y="23338"/>
                    <a:pt x="1337" y="23399"/>
                  </a:cubicBezTo>
                  <a:lnTo>
                    <a:pt x="1398" y="23399"/>
                  </a:lnTo>
                  <a:cubicBezTo>
                    <a:pt x="1520" y="23399"/>
                    <a:pt x="1580" y="23338"/>
                    <a:pt x="1641" y="23277"/>
                  </a:cubicBezTo>
                  <a:cubicBezTo>
                    <a:pt x="1884" y="22548"/>
                    <a:pt x="2127" y="21879"/>
                    <a:pt x="2370" y="21150"/>
                  </a:cubicBezTo>
                  <a:cubicBezTo>
                    <a:pt x="2431" y="21029"/>
                    <a:pt x="2370" y="20907"/>
                    <a:pt x="2249" y="20846"/>
                  </a:cubicBezTo>
                  <a:close/>
                  <a:moveTo>
                    <a:pt x="62116" y="20853"/>
                  </a:moveTo>
                  <a:cubicBezTo>
                    <a:pt x="61976" y="20853"/>
                    <a:pt x="61828" y="20988"/>
                    <a:pt x="61868" y="21150"/>
                  </a:cubicBezTo>
                  <a:cubicBezTo>
                    <a:pt x="62172" y="21819"/>
                    <a:pt x="62415" y="22548"/>
                    <a:pt x="62658" y="23277"/>
                  </a:cubicBezTo>
                  <a:cubicBezTo>
                    <a:pt x="62658" y="23338"/>
                    <a:pt x="62780" y="23399"/>
                    <a:pt x="62841" y="23399"/>
                  </a:cubicBezTo>
                  <a:lnTo>
                    <a:pt x="62901" y="23399"/>
                  </a:lnTo>
                  <a:cubicBezTo>
                    <a:pt x="63023" y="23338"/>
                    <a:pt x="63084" y="23216"/>
                    <a:pt x="63084" y="23095"/>
                  </a:cubicBezTo>
                  <a:cubicBezTo>
                    <a:pt x="62841" y="22366"/>
                    <a:pt x="62537" y="21697"/>
                    <a:pt x="62294" y="20968"/>
                  </a:cubicBezTo>
                  <a:cubicBezTo>
                    <a:pt x="62253" y="20887"/>
                    <a:pt x="62186" y="20853"/>
                    <a:pt x="62116" y="20853"/>
                  </a:cubicBezTo>
                  <a:close/>
                  <a:moveTo>
                    <a:pt x="851" y="25100"/>
                  </a:moveTo>
                  <a:cubicBezTo>
                    <a:pt x="729" y="25100"/>
                    <a:pt x="608" y="25161"/>
                    <a:pt x="547" y="25283"/>
                  </a:cubicBezTo>
                  <a:cubicBezTo>
                    <a:pt x="365" y="26012"/>
                    <a:pt x="183" y="26741"/>
                    <a:pt x="61" y="27471"/>
                  </a:cubicBezTo>
                  <a:cubicBezTo>
                    <a:pt x="0" y="27592"/>
                    <a:pt x="61" y="27714"/>
                    <a:pt x="243" y="27714"/>
                  </a:cubicBezTo>
                  <a:cubicBezTo>
                    <a:pt x="365" y="27714"/>
                    <a:pt x="486" y="27653"/>
                    <a:pt x="486" y="27531"/>
                  </a:cubicBezTo>
                  <a:cubicBezTo>
                    <a:pt x="608" y="26802"/>
                    <a:pt x="790" y="26073"/>
                    <a:pt x="1033" y="25404"/>
                  </a:cubicBezTo>
                  <a:cubicBezTo>
                    <a:pt x="1033" y="25283"/>
                    <a:pt x="973" y="25161"/>
                    <a:pt x="851" y="25100"/>
                  </a:cubicBezTo>
                  <a:close/>
                  <a:moveTo>
                    <a:pt x="63448" y="25040"/>
                  </a:moveTo>
                  <a:cubicBezTo>
                    <a:pt x="63327" y="25100"/>
                    <a:pt x="63266" y="25222"/>
                    <a:pt x="63266" y="25344"/>
                  </a:cubicBezTo>
                  <a:cubicBezTo>
                    <a:pt x="63448" y="26073"/>
                    <a:pt x="63631" y="26802"/>
                    <a:pt x="63813" y="27531"/>
                  </a:cubicBezTo>
                  <a:cubicBezTo>
                    <a:pt x="63813" y="27592"/>
                    <a:pt x="63935" y="27653"/>
                    <a:pt x="64056" y="27714"/>
                  </a:cubicBezTo>
                  <a:cubicBezTo>
                    <a:pt x="64178" y="27653"/>
                    <a:pt x="64299" y="27531"/>
                    <a:pt x="64239" y="27410"/>
                  </a:cubicBezTo>
                  <a:cubicBezTo>
                    <a:pt x="64117" y="26681"/>
                    <a:pt x="63935" y="26012"/>
                    <a:pt x="63692" y="25222"/>
                  </a:cubicBezTo>
                  <a:cubicBezTo>
                    <a:pt x="63692" y="25100"/>
                    <a:pt x="63570" y="25040"/>
                    <a:pt x="63448" y="2504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0" name="Google Shape;310;p32"/>
            <p:cNvSpPr/>
            <p:nvPr/>
          </p:nvSpPr>
          <p:spPr>
            <a:xfrm>
              <a:off x="3031300" y="3974225"/>
              <a:ext cx="16750" cy="39525"/>
            </a:xfrm>
            <a:custGeom>
              <a:avLst/>
              <a:gdLst/>
              <a:ahLst/>
              <a:cxnLst/>
              <a:rect l="l" t="t" r="r" b="b"/>
              <a:pathLst>
                <a:path w="670" h="1581" extrusionOk="0">
                  <a:moveTo>
                    <a:pt x="244" y="0"/>
                  </a:moveTo>
                  <a:cubicBezTo>
                    <a:pt x="122" y="0"/>
                    <a:pt x="1" y="122"/>
                    <a:pt x="62" y="243"/>
                  </a:cubicBezTo>
                  <a:cubicBezTo>
                    <a:pt x="183" y="973"/>
                    <a:pt x="183" y="1398"/>
                    <a:pt x="183" y="1398"/>
                  </a:cubicBezTo>
                  <a:cubicBezTo>
                    <a:pt x="183" y="1459"/>
                    <a:pt x="305" y="1580"/>
                    <a:pt x="426" y="1580"/>
                  </a:cubicBezTo>
                  <a:cubicBezTo>
                    <a:pt x="548" y="1580"/>
                    <a:pt x="669" y="1459"/>
                    <a:pt x="669" y="1337"/>
                  </a:cubicBezTo>
                  <a:cubicBezTo>
                    <a:pt x="669" y="1276"/>
                    <a:pt x="608" y="912"/>
                    <a:pt x="487" y="182"/>
                  </a:cubicBezTo>
                  <a:cubicBezTo>
                    <a:pt x="487" y="61"/>
                    <a:pt x="365" y="0"/>
                    <a:pt x="2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1" name="Google Shape;311;p32"/>
            <p:cNvSpPr/>
            <p:nvPr/>
          </p:nvSpPr>
          <p:spPr>
            <a:xfrm>
              <a:off x="1385850" y="3962050"/>
              <a:ext cx="80550" cy="147425"/>
            </a:xfrm>
            <a:custGeom>
              <a:avLst/>
              <a:gdLst/>
              <a:ahLst/>
              <a:cxnLst/>
              <a:rect l="l" t="t" r="r" b="b"/>
              <a:pathLst>
                <a:path w="3222" h="5897" extrusionOk="0">
                  <a:moveTo>
                    <a:pt x="1580" y="1"/>
                  </a:moveTo>
                  <a:cubicBezTo>
                    <a:pt x="669" y="1"/>
                    <a:pt x="0" y="730"/>
                    <a:pt x="0" y="1642"/>
                  </a:cubicBezTo>
                  <a:lnTo>
                    <a:pt x="0" y="4255"/>
                  </a:lnTo>
                  <a:cubicBezTo>
                    <a:pt x="0" y="5167"/>
                    <a:pt x="669" y="5896"/>
                    <a:pt x="1580" y="5896"/>
                  </a:cubicBezTo>
                  <a:cubicBezTo>
                    <a:pt x="2492" y="5896"/>
                    <a:pt x="3221" y="5167"/>
                    <a:pt x="3221" y="4255"/>
                  </a:cubicBezTo>
                  <a:lnTo>
                    <a:pt x="3221" y="1642"/>
                  </a:lnTo>
                  <a:cubicBezTo>
                    <a:pt x="3221" y="730"/>
                    <a:pt x="2492" y="1"/>
                    <a:pt x="1580" y="1"/>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2" name="Google Shape;312;p32"/>
            <p:cNvSpPr/>
            <p:nvPr/>
          </p:nvSpPr>
          <p:spPr>
            <a:xfrm>
              <a:off x="1364575" y="4072975"/>
              <a:ext cx="124425" cy="153600"/>
            </a:xfrm>
            <a:custGeom>
              <a:avLst/>
              <a:gdLst/>
              <a:ahLst/>
              <a:cxnLst/>
              <a:rect l="l" t="t" r="r" b="b"/>
              <a:pathLst>
                <a:path w="4977" h="6144" extrusionOk="0">
                  <a:moveTo>
                    <a:pt x="3569" y="4192"/>
                  </a:moveTo>
                  <a:cubicBezTo>
                    <a:pt x="4119" y="4192"/>
                    <a:pt x="4119" y="5290"/>
                    <a:pt x="3569" y="5290"/>
                  </a:cubicBezTo>
                  <a:cubicBezTo>
                    <a:pt x="3555" y="5290"/>
                    <a:pt x="3540" y="5289"/>
                    <a:pt x="3525" y="5288"/>
                  </a:cubicBezTo>
                  <a:lnTo>
                    <a:pt x="1520" y="5288"/>
                  </a:lnTo>
                  <a:cubicBezTo>
                    <a:pt x="1505" y="5289"/>
                    <a:pt x="1491" y="5290"/>
                    <a:pt x="1476" y="5290"/>
                  </a:cubicBezTo>
                  <a:cubicBezTo>
                    <a:pt x="927" y="5290"/>
                    <a:pt x="927" y="4192"/>
                    <a:pt x="1476" y="4192"/>
                  </a:cubicBezTo>
                  <a:cubicBezTo>
                    <a:pt x="1491" y="4192"/>
                    <a:pt x="1505" y="4192"/>
                    <a:pt x="1520" y="4194"/>
                  </a:cubicBezTo>
                  <a:lnTo>
                    <a:pt x="3525" y="4194"/>
                  </a:lnTo>
                  <a:cubicBezTo>
                    <a:pt x="3540" y="4192"/>
                    <a:pt x="3555" y="4192"/>
                    <a:pt x="3569" y="4192"/>
                  </a:cubicBezTo>
                  <a:close/>
                  <a:moveTo>
                    <a:pt x="1763" y="0"/>
                  </a:moveTo>
                  <a:cubicBezTo>
                    <a:pt x="1337" y="0"/>
                    <a:pt x="1034" y="304"/>
                    <a:pt x="973" y="669"/>
                  </a:cubicBezTo>
                  <a:lnTo>
                    <a:pt x="122" y="5227"/>
                  </a:lnTo>
                  <a:cubicBezTo>
                    <a:pt x="0" y="5713"/>
                    <a:pt x="365" y="6139"/>
                    <a:pt x="851" y="6139"/>
                  </a:cubicBezTo>
                  <a:lnTo>
                    <a:pt x="4012" y="6139"/>
                  </a:lnTo>
                  <a:cubicBezTo>
                    <a:pt x="4043" y="6142"/>
                    <a:pt x="4074" y="6144"/>
                    <a:pt x="4104" y="6144"/>
                  </a:cubicBezTo>
                  <a:cubicBezTo>
                    <a:pt x="4605" y="6144"/>
                    <a:pt x="4977" y="5685"/>
                    <a:pt x="4862" y="5227"/>
                  </a:cubicBezTo>
                  <a:lnTo>
                    <a:pt x="4012" y="669"/>
                  </a:lnTo>
                  <a:cubicBezTo>
                    <a:pt x="3951" y="304"/>
                    <a:pt x="3647" y="0"/>
                    <a:pt x="3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3" name="Google Shape;313;p32"/>
            <p:cNvSpPr/>
            <p:nvPr/>
          </p:nvSpPr>
          <p:spPr>
            <a:xfrm>
              <a:off x="1404075" y="4037275"/>
              <a:ext cx="47125" cy="44450"/>
            </a:xfrm>
            <a:custGeom>
              <a:avLst/>
              <a:gdLst/>
              <a:ahLst/>
              <a:cxnLst/>
              <a:rect l="l" t="t" r="r" b="b"/>
              <a:pathLst>
                <a:path w="1885" h="1778" extrusionOk="0">
                  <a:moveTo>
                    <a:pt x="943" y="0"/>
                  </a:moveTo>
                  <a:cubicBezTo>
                    <a:pt x="532" y="0"/>
                    <a:pt x="122" y="274"/>
                    <a:pt x="61" y="821"/>
                  </a:cubicBezTo>
                  <a:cubicBezTo>
                    <a:pt x="1" y="1459"/>
                    <a:pt x="472" y="1778"/>
                    <a:pt x="943" y="1778"/>
                  </a:cubicBezTo>
                  <a:cubicBezTo>
                    <a:pt x="1414" y="1778"/>
                    <a:pt x="1885" y="1459"/>
                    <a:pt x="1824" y="821"/>
                  </a:cubicBezTo>
                  <a:cubicBezTo>
                    <a:pt x="1763" y="274"/>
                    <a:pt x="1353" y="0"/>
                    <a:pt x="9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14" name="Google Shape;314;p32"/>
          <p:cNvGrpSpPr/>
          <p:nvPr/>
        </p:nvGrpSpPr>
        <p:grpSpPr>
          <a:xfrm rot="1892561">
            <a:off x="8033918" y="8085737"/>
            <a:ext cx="308613" cy="1303144"/>
            <a:chOff x="5342250" y="1892700"/>
            <a:chExt cx="668525" cy="1368950"/>
          </a:xfrm>
        </p:grpSpPr>
        <p:sp>
          <p:nvSpPr>
            <p:cNvPr id="315" name="Google Shape;315;p32"/>
            <p:cNvSpPr/>
            <p:nvPr/>
          </p:nvSpPr>
          <p:spPr>
            <a:xfrm>
              <a:off x="5342250" y="1892700"/>
              <a:ext cx="668525" cy="1368950"/>
            </a:xfrm>
            <a:custGeom>
              <a:avLst/>
              <a:gdLst/>
              <a:ahLst/>
              <a:cxnLst/>
              <a:rect l="l" t="t" r="r" b="b"/>
              <a:pathLst>
                <a:path w="26741" h="54758" extrusionOk="0">
                  <a:moveTo>
                    <a:pt x="5045" y="0"/>
                  </a:moveTo>
                  <a:cubicBezTo>
                    <a:pt x="2249" y="0"/>
                    <a:pt x="0" y="2249"/>
                    <a:pt x="0" y="5045"/>
                  </a:cubicBezTo>
                  <a:lnTo>
                    <a:pt x="0" y="49714"/>
                  </a:lnTo>
                  <a:cubicBezTo>
                    <a:pt x="0" y="52509"/>
                    <a:pt x="2249" y="54758"/>
                    <a:pt x="5045" y="54758"/>
                  </a:cubicBezTo>
                  <a:lnTo>
                    <a:pt x="21697" y="54758"/>
                  </a:lnTo>
                  <a:cubicBezTo>
                    <a:pt x="24492" y="54758"/>
                    <a:pt x="26741" y="52509"/>
                    <a:pt x="26741" y="49714"/>
                  </a:cubicBezTo>
                  <a:lnTo>
                    <a:pt x="26741" y="5045"/>
                  </a:lnTo>
                  <a:cubicBezTo>
                    <a:pt x="26741" y="2249"/>
                    <a:pt x="24492" y="0"/>
                    <a:pt x="21697"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6" name="Google Shape;316;p32"/>
            <p:cNvSpPr/>
            <p:nvPr/>
          </p:nvSpPr>
          <p:spPr>
            <a:xfrm>
              <a:off x="5407575" y="1968675"/>
              <a:ext cx="259825" cy="259825"/>
            </a:xfrm>
            <a:custGeom>
              <a:avLst/>
              <a:gdLst/>
              <a:ahLst/>
              <a:cxnLst/>
              <a:rect l="l" t="t" r="r" b="b"/>
              <a:pathLst>
                <a:path w="10393" h="10393" extrusionOk="0">
                  <a:moveTo>
                    <a:pt x="5227" y="0"/>
                  </a:moveTo>
                  <a:cubicBezTo>
                    <a:pt x="2310" y="0"/>
                    <a:pt x="1" y="2370"/>
                    <a:pt x="1" y="5227"/>
                  </a:cubicBezTo>
                  <a:cubicBezTo>
                    <a:pt x="1" y="8083"/>
                    <a:pt x="2310" y="10392"/>
                    <a:pt x="5227" y="10392"/>
                  </a:cubicBezTo>
                  <a:cubicBezTo>
                    <a:pt x="8084" y="10392"/>
                    <a:pt x="10393" y="8083"/>
                    <a:pt x="10393" y="5227"/>
                  </a:cubicBezTo>
                  <a:cubicBezTo>
                    <a:pt x="10393" y="2370"/>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7" name="Google Shape;317;p32"/>
            <p:cNvSpPr/>
            <p:nvPr/>
          </p:nvSpPr>
          <p:spPr>
            <a:xfrm>
              <a:off x="5445550" y="2006650"/>
              <a:ext cx="183875" cy="183875"/>
            </a:xfrm>
            <a:custGeom>
              <a:avLst/>
              <a:gdLst/>
              <a:ahLst/>
              <a:cxnLst/>
              <a:rect l="l" t="t" r="r" b="b"/>
              <a:pathLst>
                <a:path w="7355" h="7355" extrusionOk="0">
                  <a:moveTo>
                    <a:pt x="3708" y="0"/>
                  </a:moveTo>
                  <a:cubicBezTo>
                    <a:pt x="1642" y="0"/>
                    <a:pt x="1" y="1641"/>
                    <a:pt x="1" y="3708"/>
                  </a:cubicBezTo>
                  <a:cubicBezTo>
                    <a:pt x="1" y="5713"/>
                    <a:pt x="1642" y="7354"/>
                    <a:pt x="3708" y="7354"/>
                  </a:cubicBezTo>
                  <a:cubicBezTo>
                    <a:pt x="5714" y="7354"/>
                    <a:pt x="7355" y="5713"/>
                    <a:pt x="7355" y="3708"/>
                  </a:cubicBezTo>
                  <a:cubicBezTo>
                    <a:pt x="7355" y="1641"/>
                    <a:pt x="5714" y="0"/>
                    <a:pt x="3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8" name="Google Shape;318;p32"/>
            <p:cNvSpPr/>
            <p:nvPr/>
          </p:nvSpPr>
          <p:spPr>
            <a:xfrm>
              <a:off x="5700800" y="1968675"/>
              <a:ext cx="259850" cy="259825"/>
            </a:xfrm>
            <a:custGeom>
              <a:avLst/>
              <a:gdLst/>
              <a:ahLst/>
              <a:cxnLst/>
              <a:rect l="l" t="t" r="r" b="b"/>
              <a:pathLst>
                <a:path w="10394" h="10393" extrusionOk="0">
                  <a:moveTo>
                    <a:pt x="5167" y="0"/>
                  </a:moveTo>
                  <a:cubicBezTo>
                    <a:pt x="2310" y="0"/>
                    <a:pt x="1" y="2370"/>
                    <a:pt x="1" y="5227"/>
                  </a:cubicBezTo>
                  <a:cubicBezTo>
                    <a:pt x="1" y="8083"/>
                    <a:pt x="2310" y="10392"/>
                    <a:pt x="5167" y="10392"/>
                  </a:cubicBezTo>
                  <a:cubicBezTo>
                    <a:pt x="8084" y="10392"/>
                    <a:pt x="10393" y="8083"/>
                    <a:pt x="10393" y="5227"/>
                  </a:cubicBezTo>
                  <a:cubicBezTo>
                    <a:pt x="10393" y="2370"/>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9" name="Google Shape;319;p32"/>
            <p:cNvSpPr/>
            <p:nvPr/>
          </p:nvSpPr>
          <p:spPr>
            <a:xfrm>
              <a:off x="5738800" y="2006650"/>
              <a:ext cx="183850" cy="183875"/>
            </a:xfrm>
            <a:custGeom>
              <a:avLst/>
              <a:gdLst/>
              <a:ahLst/>
              <a:cxnLst/>
              <a:rect l="l" t="t" r="r" b="b"/>
              <a:pathLst>
                <a:path w="7354" h="7355" extrusionOk="0">
                  <a:moveTo>
                    <a:pt x="3647" y="0"/>
                  </a:moveTo>
                  <a:cubicBezTo>
                    <a:pt x="1641" y="0"/>
                    <a:pt x="0" y="1641"/>
                    <a:pt x="0" y="3708"/>
                  </a:cubicBezTo>
                  <a:cubicBezTo>
                    <a:pt x="0" y="5713"/>
                    <a:pt x="1641" y="7354"/>
                    <a:pt x="3647" y="7354"/>
                  </a:cubicBezTo>
                  <a:cubicBezTo>
                    <a:pt x="5713" y="7354"/>
                    <a:pt x="7354" y="5713"/>
                    <a:pt x="7354" y="3708"/>
                  </a:cubicBezTo>
                  <a:cubicBezTo>
                    <a:pt x="7354" y="1641"/>
                    <a:pt x="5713" y="0"/>
                    <a:pt x="3647"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0" name="Google Shape;320;p32"/>
            <p:cNvSpPr/>
            <p:nvPr/>
          </p:nvSpPr>
          <p:spPr>
            <a:xfrm>
              <a:off x="5407575" y="2289250"/>
              <a:ext cx="259825" cy="259825"/>
            </a:xfrm>
            <a:custGeom>
              <a:avLst/>
              <a:gdLst/>
              <a:ahLst/>
              <a:cxnLst/>
              <a:rect l="l" t="t" r="r" b="b"/>
              <a:pathLst>
                <a:path w="10393" h="10393" extrusionOk="0">
                  <a:moveTo>
                    <a:pt x="5227" y="0"/>
                  </a:moveTo>
                  <a:cubicBezTo>
                    <a:pt x="2310" y="0"/>
                    <a:pt x="1" y="2310"/>
                    <a:pt x="1" y="5166"/>
                  </a:cubicBezTo>
                  <a:cubicBezTo>
                    <a:pt x="1" y="8023"/>
                    <a:pt x="2310" y="10393"/>
                    <a:pt x="5227" y="10393"/>
                  </a:cubicBezTo>
                  <a:cubicBezTo>
                    <a:pt x="8084" y="10393"/>
                    <a:pt x="10393" y="8023"/>
                    <a:pt x="10393" y="5166"/>
                  </a:cubicBezTo>
                  <a:cubicBezTo>
                    <a:pt x="10393" y="2310"/>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1" name="Google Shape;321;p32"/>
            <p:cNvSpPr/>
            <p:nvPr/>
          </p:nvSpPr>
          <p:spPr>
            <a:xfrm>
              <a:off x="5445550" y="2327225"/>
              <a:ext cx="183875" cy="183875"/>
            </a:xfrm>
            <a:custGeom>
              <a:avLst/>
              <a:gdLst/>
              <a:ahLst/>
              <a:cxnLst/>
              <a:rect l="l" t="t" r="r" b="b"/>
              <a:pathLst>
                <a:path w="7355" h="7355" extrusionOk="0">
                  <a:moveTo>
                    <a:pt x="3708" y="1"/>
                  </a:moveTo>
                  <a:cubicBezTo>
                    <a:pt x="1642" y="1"/>
                    <a:pt x="1" y="1642"/>
                    <a:pt x="1" y="3647"/>
                  </a:cubicBezTo>
                  <a:cubicBezTo>
                    <a:pt x="1" y="5653"/>
                    <a:pt x="1642" y="7354"/>
                    <a:pt x="3708" y="7354"/>
                  </a:cubicBezTo>
                  <a:cubicBezTo>
                    <a:pt x="5714" y="7354"/>
                    <a:pt x="7355" y="5653"/>
                    <a:pt x="7355" y="3647"/>
                  </a:cubicBezTo>
                  <a:cubicBezTo>
                    <a:pt x="7355" y="1642"/>
                    <a:pt x="5714" y="1"/>
                    <a:pt x="3708" y="1"/>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2" name="Google Shape;322;p32"/>
            <p:cNvSpPr/>
            <p:nvPr/>
          </p:nvSpPr>
          <p:spPr>
            <a:xfrm>
              <a:off x="5700800" y="2289250"/>
              <a:ext cx="259850" cy="259825"/>
            </a:xfrm>
            <a:custGeom>
              <a:avLst/>
              <a:gdLst/>
              <a:ahLst/>
              <a:cxnLst/>
              <a:rect l="l" t="t" r="r" b="b"/>
              <a:pathLst>
                <a:path w="10394" h="10393" extrusionOk="0">
                  <a:moveTo>
                    <a:pt x="5167" y="0"/>
                  </a:moveTo>
                  <a:cubicBezTo>
                    <a:pt x="2310" y="0"/>
                    <a:pt x="1" y="2310"/>
                    <a:pt x="1" y="5166"/>
                  </a:cubicBezTo>
                  <a:cubicBezTo>
                    <a:pt x="1" y="8023"/>
                    <a:pt x="2310" y="10393"/>
                    <a:pt x="5167" y="10393"/>
                  </a:cubicBezTo>
                  <a:cubicBezTo>
                    <a:pt x="8084" y="10393"/>
                    <a:pt x="10393" y="8023"/>
                    <a:pt x="10393" y="5166"/>
                  </a:cubicBezTo>
                  <a:cubicBezTo>
                    <a:pt x="10393" y="2310"/>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3" name="Google Shape;323;p32"/>
            <p:cNvSpPr/>
            <p:nvPr/>
          </p:nvSpPr>
          <p:spPr>
            <a:xfrm>
              <a:off x="5738800" y="2327225"/>
              <a:ext cx="183850" cy="183875"/>
            </a:xfrm>
            <a:custGeom>
              <a:avLst/>
              <a:gdLst/>
              <a:ahLst/>
              <a:cxnLst/>
              <a:rect l="l" t="t" r="r" b="b"/>
              <a:pathLst>
                <a:path w="7354" h="7355" extrusionOk="0">
                  <a:moveTo>
                    <a:pt x="3647" y="1"/>
                  </a:moveTo>
                  <a:cubicBezTo>
                    <a:pt x="1641" y="1"/>
                    <a:pt x="0" y="1642"/>
                    <a:pt x="0" y="3647"/>
                  </a:cubicBezTo>
                  <a:cubicBezTo>
                    <a:pt x="0" y="5653"/>
                    <a:pt x="1641" y="7354"/>
                    <a:pt x="3647" y="7354"/>
                  </a:cubicBezTo>
                  <a:cubicBezTo>
                    <a:pt x="5713" y="7354"/>
                    <a:pt x="7354" y="5653"/>
                    <a:pt x="7354" y="3647"/>
                  </a:cubicBezTo>
                  <a:cubicBezTo>
                    <a:pt x="7354" y="1642"/>
                    <a:pt x="5713" y="1"/>
                    <a:pt x="3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4" name="Google Shape;324;p32"/>
            <p:cNvSpPr/>
            <p:nvPr/>
          </p:nvSpPr>
          <p:spPr>
            <a:xfrm>
              <a:off x="5407575" y="2608325"/>
              <a:ext cx="259825" cy="259825"/>
            </a:xfrm>
            <a:custGeom>
              <a:avLst/>
              <a:gdLst/>
              <a:ahLst/>
              <a:cxnLst/>
              <a:rect l="l" t="t" r="r" b="b"/>
              <a:pathLst>
                <a:path w="10393" h="10393" extrusionOk="0">
                  <a:moveTo>
                    <a:pt x="5227" y="0"/>
                  </a:moveTo>
                  <a:cubicBezTo>
                    <a:pt x="2310" y="0"/>
                    <a:pt x="1" y="2309"/>
                    <a:pt x="1" y="5166"/>
                  </a:cubicBezTo>
                  <a:cubicBezTo>
                    <a:pt x="1" y="8083"/>
                    <a:pt x="2310" y="10392"/>
                    <a:pt x="5227" y="10392"/>
                  </a:cubicBezTo>
                  <a:cubicBezTo>
                    <a:pt x="8084" y="10392"/>
                    <a:pt x="10393" y="8083"/>
                    <a:pt x="10393" y="5166"/>
                  </a:cubicBezTo>
                  <a:cubicBezTo>
                    <a:pt x="10393" y="2309"/>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5" name="Google Shape;325;p32"/>
            <p:cNvSpPr/>
            <p:nvPr/>
          </p:nvSpPr>
          <p:spPr>
            <a:xfrm>
              <a:off x="5445550" y="2646300"/>
              <a:ext cx="183875" cy="183875"/>
            </a:xfrm>
            <a:custGeom>
              <a:avLst/>
              <a:gdLst/>
              <a:ahLst/>
              <a:cxnLst/>
              <a:rect l="l" t="t" r="r" b="b"/>
              <a:pathLst>
                <a:path w="7355" h="7355" extrusionOk="0">
                  <a:moveTo>
                    <a:pt x="3708" y="0"/>
                  </a:moveTo>
                  <a:cubicBezTo>
                    <a:pt x="1642" y="0"/>
                    <a:pt x="1" y="1641"/>
                    <a:pt x="1" y="3647"/>
                  </a:cubicBezTo>
                  <a:cubicBezTo>
                    <a:pt x="1" y="5713"/>
                    <a:pt x="1642" y="7354"/>
                    <a:pt x="3708" y="7354"/>
                  </a:cubicBezTo>
                  <a:cubicBezTo>
                    <a:pt x="5714" y="7354"/>
                    <a:pt x="7355" y="5713"/>
                    <a:pt x="7355" y="3647"/>
                  </a:cubicBezTo>
                  <a:cubicBezTo>
                    <a:pt x="7355" y="1641"/>
                    <a:pt x="5714" y="0"/>
                    <a:pt x="3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6" name="Google Shape;326;p32"/>
            <p:cNvSpPr/>
            <p:nvPr/>
          </p:nvSpPr>
          <p:spPr>
            <a:xfrm>
              <a:off x="5700800" y="2608325"/>
              <a:ext cx="259850" cy="259825"/>
            </a:xfrm>
            <a:custGeom>
              <a:avLst/>
              <a:gdLst/>
              <a:ahLst/>
              <a:cxnLst/>
              <a:rect l="l" t="t" r="r" b="b"/>
              <a:pathLst>
                <a:path w="10394" h="10393" extrusionOk="0">
                  <a:moveTo>
                    <a:pt x="5167" y="0"/>
                  </a:moveTo>
                  <a:cubicBezTo>
                    <a:pt x="2310" y="0"/>
                    <a:pt x="1" y="2309"/>
                    <a:pt x="1" y="5166"/>
                  </a:cubicBezTo>
                  <a:cubicBezTo>
                    <a:pt x="1" y="8083"/>
                    <a:pt x="2310" y="10392"/>
                    <a:pt x="5167" y="10392"/>
                  </a:cubicBezTo>
                  <a:cubicBezTo>
                    <a:pt x="8084" y="10392"/>
                    <a:pt x="10393" y="8083"/>
                    <a:pt x="10393" y="5166"/>
                  </a:cubicBezTo>
                  <a:cubicBezTo>
                    <a:pt x="10393" y="2309"/>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7" name="Google Shape;327;p32"/>
            <p:cNvSpPr/>
            <p:nvPr/>
          </p:nvSpPr>
          <p:spPr>
            <a:xfrm>
              <a:off x="5738800" y="2646300"/>
              <a:ext cx="183850" cy="183875"/>
            </a:xfrm>
            <a:custGeom>
              <a:avLst/>
              <a:gdLst/>
              <a:ahLst/>
              <a:cxnLst/>
              <a:rect l="l" t="t" r="r" b="b"/>
              <a:pathLst>
                <a:path w="7354" h="7355" extrusionOk="0">
                  <a:moveTo>
                    <a:pt x="3647" y="0"/>
                  </a:moveTo>
                  <a:cubicBezTo>
                    <a:pt x="1641" y="0"/>
                    <a:pt x="0" y="1641"/>
                    <a:pt x="0" y="3647"/>
                  </a:cubicBezTo>
                  <a:cubicBezTo>
                    <a:pt x="0" y="5713"/>
                    <a:pt x="1641" y="7354"/>
                    <a:pt x="3647" y="7354"/>
                  </a:cubicBezTo>
                  <a:cubicBezTo>
                    <a:pt x="5713" y="7354"/>
                    <a:pt x="7354" y="5713"/>
                    <a:pt x="7354" y="3647"/>
                  </a:cubicBezTo>
                  <a:cubicBezTo>
                    <a:pt x="7354" y="1641"/>
                    <a:pt x="5713" y="0"/>
                    <a:pt x="3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8" name="Google Shape;328;p32"/>
            <p:cNvSpPr/>
            <p:nvPr/>
          </p:nvSpPr>
          <p:spPr>
            <a:xfrm>
              <a:off x="5398450" y="2927425"/>
              <a:ext cx="279600" cy="260125"/>
            </a:xfrm>
            <a:custGeom>
              <a:avLst/>
              <a:gdLst/>
              <a:ahLst/>
              <a:cxnLst/>
              <a:rect l="l" t="t" r="r" b="b"/>
              <a:pathLst>
                <a:path w="11184" h="10405" extrusionOk="0">
                  <a:moveTo>
                    <a:pt x="5526" y="1"/>
                  </a:moveTo>
                  <a:cubicBezTo>
                    <a:pt x="5268" y="1"/>
                    <a:pt x="5005" y="20"/>
                    <a:pt x="4741" y="59"/>
                  </a:cubicBezTo>
                  <a:cubicBezTo>
                    <a:pt x="1885" y="546"/>
                    <a:pt x="1" y="3220"/>
                    <a:pt x="426" y="6076"/>
                  </a:cubicBezTo>
                  <a:cubicBezTo>
                    <a:pt x="862" y="8582"/>
                    <a:pt x="3057" y="10405"/>
                    <a:pt x="5521" y="10405"/>
                  </a:cubicBezTo>
                  <a:cubicBezTo>
                    <a:pt x="5805" y="10405"/>
                    <a:pt x="6093" y="10381"/>
                    <a:pt x="6382" y="10330"/>
                  </a:cubicBezTo>
                  <a:cubicBezTo>
                    <a:pt x="9239" y="9905"/>
                    <a:pt x="11183" y="7231"/>
                    <a:pt x="10697" y="4374"/>
                  </a:cubicBezTo>
                  <a:cubicBezTo>
                    <a:pt x="10256" y="1837"/>
                    <a:pt x="8063" y="1"/>
                    <a:pt x="5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9" name="Google Shape;329;p32"/>
            <p:cNvSpPr/>
            <p:nvPr/>
          </p:nvSpPr>
          <p:spPr>
            <a:xfrm>
              <a:off x="5433400" y="2965800"/>
              <a:ext cx="208175" cy="183850"/>
            </a:xfrm>
            <a:custGeom>
              <a:avLst/>
              <a:gdLst/>
              <a:ahLst/>
              <a:cxnLst/>
              <a:rect l="l" t="t" r="r" b="b"/>
              <a:pathLst>
                <a:path w="8327" h="7354" extrusionOk="0">
                  <a:moveTo>
                    <a:pt x="4180" y="1"/>
                  </a:moveTo>
                  <a:cubicBezTo>
                    <a:pt x="2742" y="1"/>
                    <a:pt x="1386" y="857"/>
                    <a:pt x="791" y="2232"/>
                  </a:cubicBezTo>
                  <a:cubicBezTo>
                    <a:pt x="1" y="4116"/>
                    <a:pt x="912" y="6304"/>
                    <a:pt x="2736" y="7094"/>
                  </a:cubicBezTo>
                  <a:cubicBezTo>
                    <a:pt x="3189" y="7269"/>
                    <a:pt x="3661" y="7353"/>
                    <a:pt x="4126" y="7353"/>
                  </a:cubicBezTo>
                  <a:cubicBezTo>
                    <a:pt x="5592" y="7353"/>
                    <a:pt x="6998" y="6518"/>
                    <a:pt x="7597" y="5088"/>
                  </a:cubicBezTo>
                  <a:cubicBezTo>
                    <a:pt x="8327" y="3204"/>
                    <a:pt x="7476" y="1077"/>
                    <a:pt x="5592" y="287"/>
                  </a:cubicBezTo>
                  <a:cubicBezTo>
                    <a:pt x="5128" y="92"/>
                    <a:pt x="4649" y="1"/>
                    <a:pt x="4180" y="1"/>
                  </a:cubicBezTo>
                  <a:close/>
                </a:path>
              </a:pathLst>
            </a:custGeom>
            <a:solidFill>
              <a:srgbClr val="54C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0" name="Google Shape;330;p32"/>
            <p:cNvSpPr/>
            <p:nvPr/>
          </p:nvSpPr>
          <p:spPr>
            <a:xfrm>
              <a:off x="5690175" y="2927425"/>
              <a:ext cx="279575" cy="260125"/>
            </a:xfrm>
            <a:custGeom>
              <a:avLst/>
              <a:gdLst/>
              <a:ahLst/>
              <a:cxnLst/>
              <a:rect l="l" t="t" r="r" b="b"/>
              <a:pathLst>
                <a:path w="11183" h="10405" extrusionOk="0">
                  <a:moveTo>
                    <a:pt x="5573" y="1"/>
                  </a:moveTo>
                  <a:cubicBezTo>
                    <a:pt x="5318" y="1"/>
                    <a:pt x="5060" y="20"/>
                    <a:pt x="4802" y="59"/>
                  </a:cubicBezTo>
                  <a:cubicBezTo>
                    <a:pt x="1945" y="546"/>
                    <a:pt x="1" y="3220"/>
                    <a:pt x="487" y="6076"/>
                  </a:cubicBezTo>
                  <a:cubicBezTo>
                    <a:pt x="868" y="8582"/>
                    <a:pt x="3057" y="10405"/>
                    <a:pt x="5564" y="10405"/>
                  </a:cubicBezTo>
                  <a:cubicBezTo>
                    <a:pt x="5853" y="10405"/>
                    <a:pt x="6147" y="10381"/>
                    <a:pt x="6443" y="10330"/>
                  </a:cubicBezTo>
                  <a:cubicBezTo>
                    <a:pt x="9238" y="9905"/>
                    <a:pt x="11183" y="7231"/>
                    <a:pt x="10758" y="4374"/>
                  </a:cubicBezTo>
                  <a:cubicBezTo>
                    <a:pt x="10316" y="1837"/>
                    <a:pt x="8073" y="1"/>
                    <a:pt x="5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1" name="Google Shape;331;p32"/>
            <p:cNvSpPr/>
            <p:nvPr/>
          </p:nvSpPr>
          <p:spPr>
            <a:xfrm>
              <a:off x="5726650" y="2965800"/>
              <a:ext cx="208175" cy="183850"/>
            </a:xfrm>
            <a:custGeom>
              <a:avLst/>
              <a:gdLst/>
              <a:ahLst/>
              <a:cxnLst/>
              <a:rect l="l" t="t" r="r" b="b"/>
              <a:pathLst>
                <a:path w="8327" h="7354" extrusionOk="0">
                  <a:moveTo>
                    <a:pt x="4171" y="1"/>
                  </a:moveTo>
                  <a:cubicBezTo>
                    <a:pt x="2718" y="1"/>
                    <a:pt x="1340" y="857"/>
                    <a:pt x="790" y="2232"/>
                  </a:cubicBezTo>
                  <a:cubicBezTo>
                    <a:pt x="0" y="4116"/>
                    <a:pt x="851" y="6304"/>
                    <a:pt x="2735" y="7094"/>
                  </a:cubicBezTo>
                  <a:cubicBezTo>
                    <a:pt x="3189" y="7269"/>
                    <a:pt x="3656" y="7353"/>
                    <a:pt x="4116" y="7353"/>
                  </a:cubicBezTo>
                  <a:cubicBezTo>
                    <a:pt x="5566" y="7353"/>
                    <a:pt x="6936" y="6518"/>
                    <a:pt x="7536" y="5088"/>
                  </a:cubicBezTo>
                  <a:cubicBezTo>
                    <a:pt x="8326" y="3204"/>
                    <a:pt x="7475" y="1077"/>
                    <a:pt x="5591" y="287"/>
                  </a:cubicBezTo>
                  <a:cubicBezTo>
                    <a:pt x="5127" y="92"/>
                    <a:pt x="4645" y="1"/>
                    <a:pt x="4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32" name="Google Shape;332;p32"/>
          <p:cNvGrpSpPr/>
          <p:nvPr/>
        </p:nvGrpSpPr>
        <p:grpSpPr>
          <a:xfrm rot="978564">
            <a:off x="903645" y="8560818"/>
            <a:ext cx="805535" cy="959165"/>
            <a:chOff x="3265275" y="2122650"/>
            <a:chExt cx="1900750" cy="1098000"/>
          </a:xfrm>
        </p:grpSpPr>
        <p:sp>
          <p:nvSpPr>
            <p:cNvPr id="333" name="Google Shape;333;p32"/>
            <p:cNvSpPr/>
            <p:nvPr/>
          </p:nvSpPr>
          <p:spPr>
            <a:xfrm>
              <a:off x="3265275" y="2122650"/>
              <a:ext cx="594100" cy="842725"/>
            </a:xfrm>
            <a:custGeom>
              <a:avLst/>
              <a:gdLst/>
              <a:ahLst/>
              <a:cxnLst/>
              <a:rect l="l" t="t" r="r" b="b"/>
              <a:pathLst>
                <a:path w="23764" h="33709" extrusionOk="0">
                  <a:moveTo>
                    <a:pt x="7070" y="0"/>
                  </a:moveTo>
                  <a:cubicBezTo>
                    <a:pt x="6106" y="0"/>
                    <a:pt x="5144" y="260"/>
                    <a:pt x="4316" y="769"/>
                  </a:cubicBezTo>
                  <a:cubicBezTo>
                    <a:pt x="1520" y="2471"/>
                    <a:pt x="1" y="6361"/>
                    <a:pt x="183" y="11526"/>
                  </a:cubicBezTo>
                  <a:cubicBezTo>
                    <a:pt x="426" y="19123"/>
                    <a:pt x="2067" y="28969"/>
                    <a:pt x="8266" y="32433"/>
                  </a:cubicBezTo>
                  <a:cubicBezTo>
                    <a:pt x="9786" y="33284"/>
                    <a:pt x="11487" y="33709"/>
                    <a:pt x="13250" y="33709"/>
                  </a:cubicBezTo>
                  <a:cubicBezTo>
                    <a:pt x="16288" y="33709"/>
                    <a:pt x="19813" y="32554"/>
                    <a:pt x="23764" y="30245"/>
                  </a:cubicBezTo>
                  <a:lnTo>
                    <a:pt x="23277" y="29455"/>
                  </a:lnTo>
                  <a:cubicBezTo>
                    <a:pt x="19493" y="31634"/>
                    <a:pt x="16142" y="32730"/>
                    <a:pt x="13269" y="32730"/>
                  </a:cubicBezTo>
                  <a:cubicBezTo>
                    <a:pt x="11574" y="32730"/>
                    <a:pt x="10045" y="32349"/>
                    <a:pt x="8692" y="31582"/>
                  </a:cubicBezTo>
                  <a:cubicBezTo>
                    <a:pt x="5471" y="29819"/>
                    <a:pt x="1581" y="24836"/>
                    <a:pt x="1095" y="11405"/>
                  </a:cubicBezTo>
                  <a:cubicBezTo>
                    <a:pt x="973" y="6664"/>
                    <a:pt x="2310" y="3018"/>
                    <a:pt x="4802" y="1499"/>
                  </a:cubicBezTo>
                  <a:cubicBezTo>
                    <a:pt x="5508" y="1050"/>
                    <a:pt x="6315" y="821"/>
                    <a:pt x="7116" y="821"/>
                  </a:cubicBezTo>
                  <a:cubicBezTo>
                    <a:pt x="7834" y="821"/>
                    <a:pt x="8546" y="1004"/>
                    <a:pt x="9178" y="1377"/>
                  </a:cubicBezTo>
                  <a:cubicBezTo>
                    <a:pt x="11123" y="2532"/>
                    <a:pt x="12217" y="4902"/>
                    <a:pt x="12217" y="8001"/>
                  </a:cubicBezTo>
                  <a:cubicBezTo>
                    <a:pt x="12217" y="13532"/>
                    <a:pt x="13371" y="16996"/>
                    <a:pt x="15498" y="18333"/>
                  </a:cubicBezTo>
                  <a:cubicBezTo>
                    <a:pt x="16152" y="18675"/>
                    <a:pt x="16869" y="18842"/>
                    <a:pt x="17584" y="18842"/>
                  </a:cubicBezTo>
                  <a:cubicBezTo>
                    <a:pt x="18266" y="18842"/>
                    <a:pt x="18947" y="18690"/>
                    <a:pt x="19570" y="18394"/>
                  </a:cubicBezTo>
                  <a:lnTo>
                    <a:pt x="19145" y="17604"/>
                  </a:lnTo>
                  <a:cubicBezTo>
                    <a:pt x="18673" y="17840"/>
                    <a:pt x="18144" y="17961"/>
                    <a:pt x="17613" y="17961"/>
                  </a:cubicBezTo>
                  <a:cubicBezTo>
                    <a:pt x="17050" y="17961"/>
                    <a:pt x="16485" y="17825"/>
                    <a:pt x="15985" y="17543"/>
                  </a:cubicBezTo>
                  <a:cubicBezTo>
                    <a:pt x="14648" y="16814"/>
                    <a:pt x="13128" y="14504"/>
                    <a:pt x="13128" y="8062"/>
                  </a:cubicBezTo>
                  <a:cubicBezTo>
                    <a:pt x="13128" y="4598"/>
                    <a:pt x="11913" y="1924"/>
                    <a:pt x="9603" y="648"/>
                  </a:cubicBezTo>
                  <a:cubicBezTo>
                    <a:pt x="8823" y="214"/>
                    <a:pt x="7945" y="0"/>
                    <a:pt x="7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4" name="Google Shape;334;p32"/>
            <p:cNvSpPr/>
            <p:nvPr/>
          </p:nvSpPr>
          <p:spPr>
            <a:xfrm>
              <a:off x="4573450" y="2124175"/>
              <a:ext cx="592575" cy="841350"/>
            </a:xfrm>
            <a:custGeom>
              <a:avLst/>
              <a:gdLst/>
              <a:ahLst/>
              <a:cxnLst/>
              <a:rect l="l" t="t" r="r" b="b"/>
              <a:pathLst>
                <a:path w="23703" h="33654" extrusionOk="0">
                  <a:moveTo>
                    <a:pt x="16633" y="0"/>
                  </a:moveTo>
                  <a:cubicBezTo>
                    <a:pt x="15758" y="0"/>
                    <a:pt x="14881" y="214"/>
                    <a:pt x="14100" y="648"/>
                  </a:cubicBezTo>
                  <a:cubicBezTo>
                    <a:pt x="11852" y="1924"/>
                    <a:pt x="10575" y="4598"/>
                    <a:pt x="10575" y="8062"/>
                  </a:cubicBezTo>
                  <a:cubicBezTo>
                    <a:pt x="10575" y="14504"/>
                    <a:pt x="8995" y="16813"/>
                    <a:pt x="7719" y="17543"/>
                  </a:cubicBezTo>
                  <a:cubicBezTo>
                    <a:pt x="7218" y="17824"/>
                    <a:pt x="6653" y="17961"/>
                    <a:pt x="6090" y="17961"/>
                  </a:cubicBezTo>
                  <a:cubicBezTo>
                    <a:pt x="5560" y="17961"/>
                    <a:pt x="5030" y="17839"/>
                    <a:pt x="4559" y="17604"/>
                  </a:cubicBezTo>
                  <a:lnTo>
                    <a:pt x="4133" y="18394"/>
                  </a:lnTo>
                  <a:cubicBezTo>
                    <a:pt x="4757" y="18721"/>
                    <a:pt x="5440" y="18888"/>
                    <a:pt x="6124" y="18888"/>
                  </a:cubicBezTo>
                  <a:cubicBezTo>
                    <a:pt x="6838" y="18888"/>
                    <a:pt x="7553" y="18705"/>
                    <a:pt x="8205" y="18333"/>
                  </a:cubicBezTo>
                  <a:cubicBezTo>
                    <a:pt x="10393" y="17057"/>
                    <a:pt x="11487" y="13592"/>
                    <a:pt x="11487" y="8062"/>
                  </a:cubicBezTo>
                  <a:cubicBezTo>
                    <a:pt x="11487" y="4962"/>
                    <a:pt x="12581" y="2532"/>
                    <a:pt x="14526" y="1438"/>
                  </a:cubicBezTo>
                  <a:cubicBezTo>
                    <a:pt x="15157" y="1064"/>
                    <a:pt x="15870" y="881"/>
                    <a:pt x="16587" y="881"/>
                  </a:cubicBezTo>
                  <a:cubicBezTo>
                    <a:pt x="17389" y="881"/>
                    <a:pt x="18196" y="1110"/>
                    <a:pt x="18901" y="1559"/>
                  </a:cubicBezTo>
                  <a:cubicBezTo>
                    <a:pt x="21454" y="3078"/>
                    <a:pt x="22791" y="6664"/>
                    <a:pt x="22609" y="11465"/>
                  </a:cubicBezTo>
                  <a:cubicBezTo>
                    <a:pt x="22183" y="24836"/>
                    <a:pt x="18233" y="29819"/>
                    <a:pt x="15012" y="31642"/>
                  </a:cubicBezTo>
                  <a:cubicBezTo>
                    <a:pt x="13656" y="32388"/>
                    <a:pt x="12132" y="32764"/>
                    <a:pt x="10440" y="32764"/>
                  </a:cubicBezTo>
                  <a:cubicBezTo>
                    <a:pt x="7581" y="32764"/>
                    <a:pt x="4243" y="31691"/>
                    <a:pt x="426" y="29515"/>
                  </a:cubicBezTo>
                  <a:lnTo>
                    <a:pt x="1" y="30305"/>
                  </a:lnTo>
                  <a:cubicBezTo>
                    <a:pt x="3890" y="32493"/>
                    <a:pt x="7415" y="33648"/>
                    <a:pt x="10454" y="33648"/>
                  </a:cubicBezTo>
                  <a:cubicBezTo>
                    <a:pt x="10564" y="33652"/>
                    <a:pt x="10675" y="33654"/>
                    <a:pt x="10785" y="33654"/>
                  </a:cubicBezTo>
                  <a:cubicBezTo>
                    <a:pt x="12429" y="33654"/>
                    <a:pt x="14013" y="33230"/>
                    <a:pt x="15437" y="32432"/>
                  </a:cubicBezTo>
                  <a:cubicBezTo>
                    <a:pt x="21697" y="28968"/>
                    <a:pt x="23277" y="19123"/>
                    <a:pt x="23520" y="11526"/>
                  </a:cubicBezTo>
                  <a:cubicBezTo>
                    <a:pt x="23702" y="6360"/>
                    <a:pt x="22183" y="2471"/>
                    <a:pt x="19388" y="769"/>
                  </a:cubicBezTo>
                  <a:cubicBezTo>
                    <a:pt x="18559" y="259"/>
                    <a:pt x="17597" y="0"/>
                    <a:pt x="16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5" name="Google Shape;335;p32"/>
            <p:cNvSpPr/>
            <p:nvPr/>
          </p:nvSpPr>
          <p:spPr>
            <a:xfrm>
              <a:off x="3674000" y="2324200"/>
              <a:ext cx="1112175" cy="896450"/>
            </a:xfrm>
            <a:custGeom>
              <a:avLst/>
              <a:gdLst/>
              <a:ahLst/>
              <a:cxnLst/>
              <a:rect l="l" t="t" r="r" b="b"/>
              <a:pathLst>
                <a:path w="44487" h="35858" extrusionOk="0">
                  <a:moveTo>
                    <a:pt x="21514" y="0"/>
                  </a:moveTo>
                  <a:cubicBezTo>
                    <a:pt x="15558" y="0"/>
                    <a:pt x="2978" y="4619"/>
                    <a:pt x="1884" y="7232"/>
                  </a:cubicBezTo>
                  <a:cubicBezTo>
                    <a:pt x="243" y="11061"/>
                    <a:pt x="0" y="24006"/>
                    <a:pt x="1884" y="25343"/>
                  </a:cubicBezTo>
                  <a:cubicBezTo>
                    <a:pt x="3762" y="26736"/>
                    <a:pt x="18801" y="35857"/>
                    <a:pt x="21488" y="35857"/>
                  </a:cubicBezTo>
                  <a:cubicBezTo>
                    <a:pt x="21497" y="35857"/>
                    <a:pt x="21506" y="35857"/>
                    <a:pt x="21514" y="35857"/>
                  </a:cubicBezTo>
                  <a:cubicBezTo>
                    <a:pt x="23641" y="35796"/>
                    <a:pt x="36829" y="29780"/>
                    <a:pt x="41934" y="27409"/>
                  </a:cubicBezTo>
                  <a:cubicBezTo>
                    <a:pt x="43211" y="26802"/>
                    <a:pt x="44062" y="25586"/>
                    <a:pt x="44183" y="24249"/>
                  </a:cubicBezTo>
                  <a:cubicBezTo>
                    <a:pt x="44487" y="19630"/>
                    <a:pt x="44001" y="10028"/>
                    <a:pt x="43332" y="7962"/>
                  </a:cubicBezTo>
                  <a:cubicBezTo>
                    <a:pt x="42421" y="5227"/>
                    <a:pt x="27531" y="0"/>
                    <a:pt x="21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6" name="Google Shape;336;p32"/>
            <p:cNvSpPr/>
            <p:nvPr/>
          </p:nvSpPr>
          <p:spPr>
            <a:xfrm>
              <a:off x="4211850" y="2324200"/>
              <a:ext cx="574325" cy="896450"/>
            </a:xfrm>
            <a:custGeom>
              <a:avLst/>
              <a:gdLst/>
              <a:ahLst/>
              <a:cxnLst/>
              <a:rect l="l" t="t" r="r" b="b"/>
              <a:pathLst>
                <a:path w="22973" h="35858" extrusionOk="0">
                  <a:moveTo>
                    <a:pt x="0" y="0"/>
                  </a:moveTo>
                  <a:lnTo>
                    <a:pt x="0" y="35857"/>
                  </a:lnTo>
                  <a:cubicBezTo>
                    <a:pt x="2127" y="35796"/>
                    <a:pt x="15315" y="29780"/>
                    <a:pt x="20420" y="27409"/>
                  </a:cubicBezTo>
                  <a:cubicBezTo>
                    <a:pt x="21697" y="26802"/>
                    <a:pt x="22548" y="25586"/>
                    <a:pt x="22669" y="24249"/>
                  </a:cubicBezTo>
                  <a:cubicBezTo>
                    <a:pt x="22973" y="19630"/>
                    <a:pt x="22487" y="10028"/>
                    <a:pt x="21818" y="7962"/>
                  </a:cubicBezTo>
                  <a:cubicBezTo>
                    <a:pt x="20907" y="5227"/>
                    <a:pt x="6017" y="0"/>
                    <a:pt x="0" y="0"/>
                  </a:cubicBezTo>
                  <a:close/>
                </a:path>
              </a:pathLst>
            </a:custGeom>
            <a:solidFill>
              <a:srgbClr val="54C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7" name="Google Shape;337;p32"/>
            <p:cNvSpPr/>
            <p:nvPr/>
          </p:nvSpPr>
          <p:spPr>
            <a:xfrm>
              <a:off x="3783375" y="2574875"/>
              <a:ext cx="919250" cy="69275"/>
            </a:xfrm>
            <a:custGeom>
              <a:avLst/>
              <a:gdLst/>
              <a:ahLst/>
              <a:cxnLst/>
              <a:rect l="l" t="t" r="r" b="b"/>
              <a:pathLst>
                <a:path w="36770" h="2771" extrusionOk="0">
                  <a:moveTo>
                    <a:pt x="36769" y="1"/>
                  </a:moveTo>
                  <a:cubicBezTo>
                    <a:pt x="31691" y="865"/>
                    <a:pt x="23864" y="1105"/>
                    <a:pt x="16735" y="1105"/>
                  </a:cubicBezTo>
                  <a:cubicBezTo>
                    <a:pt x="7823" y="1105"/>
                    <a:pt x="1" y="730"/>
                    <a:pt x="1" y="730"/>
                  </a:cubicBezTo>
                  <a:lnTo>
                    <a:pt x="1" y="730"/>
                  </a:lnTo>
                  <a:cubicBezTo>
                    <a:pt x="1" y="730"/>
                    <a:pt x="8728" y="2771"/>
                    <a:pt x="18991" y="2771"/>
                  </a:cubicBezTo>
                  <a:cubicBezTo>
                    <a:pt x="24863" y="2771"/>
                    <a:pt x="31239" y="2102"/>
                    <a:pt x="36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8" name="Google Shape;338;p32"/>
            <p:cNvSpPr/>
            <p:nvPr/>
          </p:nvSpPr>
          <p:spPr>
            <a:xfrm>
              <a:off x="3783375" y="2796725"/>
              <a:ext cx="899500" cy="143225"/>
            </a:xfrm>
            <a:custGeom>
              <a:avLst/>
              <a:gdLst/>
              <a:ahLst/>
              <a:cxnLst/>
              <a:rect l="l" t="t" r="r" b="b"/>
              <a:pathLst>
                <a:path w="35980" h="5729" extrusionOk="0">
                  <a:moveTo>
                    <a:pt x="1" y="0"/>
                  </a:moveTo>
                  <a:cubicBezTo>
                    <a:pt x="2" y="0"/>
                    <a:pt x="8899" y="5729"/>
                    <a:pt x="20567" y="5729"/>
                  </a:cubicBezTo>
                  <a:cubicBezTo>
                    <a:pt x="25377" y="5729"/>
                    <a:pt x="30657" y="4755"/>
                    <a:pt x="35979" y="2006"/>
                  </a:cubicBezTo>
                  <a:lnTo>
                    <a:pt x="35979" y="2006"/>
                  </a:lnTo>
                  <a:cubicBezTo>
                    <a:pt x="31728" y="4080"/>
                    <a:pt x="27013" y="4824"/>
                    <a:pt x="22434" y="4824"/>
                  </a:cubicBezTo>
                  <a:cubicBezTo>
                    <a:pt x="10778" y="4824"/>
                    <a:pt x="2"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sp>
        <p:nvSpPr>
          <p:cNvPr id="339" name="Google Shape;339;p32"/>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606638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solidFill>
          <a:schemeClr val="lt2"/>
        </a:solidFill>
        <a:effectLst/>
      </p:bgPr>
    </p:bg>
    <p:spTree>
      <p:nvGrpSpPr>
        <p:cNvPr id="1" name="Shape 340"/>
        <p:cNvGrpSpPr/>
        <p:nvPr/>
      </p:nvGrpSpPr>
      <p:grpSpPr>
        <a:xfrm>
          <a:off x="0" y="0"/>
          <a:ext cx="0" cy="0"/>
          <a:chOff x="0" y="0"/>
          <a:chExt cx="0" cy="0"/>
        </a:xfrm>
      </p:grpSpPr>
      <p:pic>
        <p:nvPicPr>
          <p:cNvPr id="341" name="Google Shape;341;p33"/>
          <p:cNvPicPr preferRelativeResize="0"/>
          <p:nvPr/>
        </p:nvPicPr>
        <p:blipFill rotWithShape="1">
          <a:blip r:embed="rId2">
            <a:alphaModFix/>
          </a:blip>
          <a:srcRect l="11620" r="3991"/>
          <a:stretch/>
        </p:blipFill>
        <p:spPr>
          <a:xfrm>
            <a:off x="1665734" y="0"/>
            <a:ext cx="6805085" cy="9350760"/>
          </a:xfrm>
          <a:prstGeom prst="rect">
            <a:avLst/>
          </a:prstGeom>
          <a:noFill/>
          <a:ln>
            <a:noFill/>
          </a:ln>
        </p:spPr>
      </p:pic>
      <p:sp>
        <p:nvSpPr>
          <p:cNvPr id="342" name="Google Shape;342;p33"/>
          <p:cNvSpPr txBox="1">
            <a:spLocks noGrp="1"/>
          </p:cNvSpPr>
          <p:nvPr>
            <p:ph type="title" hasCustomPrompt="1"/>
          </p:nvPr>
        </p:nvSpPr>
        <p:spPr>
          <a:xfrm>
            <a:off x="571550" y="3046547"/>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43" name="Google Shape;343;p33"/>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344" name="Google Shape;344;p33"/>
          <p:cNvSpPr txBox="1">
            <a:spLocks noGrp="1"/>
          </p:cNvSpPr>
          <p:nvPr>
            <p:ph type="subTitle" idx="1"/>
          </p:nvPr>
        </p:nvSpPr>
        <p:spPr>
          <a:xfrm flipH="1">
            <a:off x="571547" y="7046130"/>
            <a:ext cx="2915111"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746586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45"/>
        <p:cNvGrpSpPr/>
        <p:nvPr/>
      </p:nvGrpSpPr>
      <p:grpSpPr>
        <a:xfrm>
          <a:off x="0" y="0"/>
          <a:ext cx="0" cy="0"/>
          <a:chOff x="0" y="0"/>
          <a:chExt cx="0" cy="0"/>
        </a:xfrm>
      </p:grpSpPr>
      <p:pic>
        <p:nvPicPr>
          <p:cNvPr id="346" name="Google Shape;346;p34"/>
          <p:cNvPicPr preferRelativeResize="0"/>
          <p:nvPr/>
        </p:nvPicPr>
        <p:blipFill rotWithShape="1">
          <a:blip r:embed="rId2">
            <a:alphaModFix/>
          </a:blip>
          <a:srcRect l="35119"/>
          <a:stretch/>
        </p:blipFill>
        <p:spPr>
          <a:xfrm>
            <a:off x="1" y="0"/>
            <a:ext cx="4455572" cy="9944100"/>
          </a:xfrm>
          <a:prstGeom prst="rect">
            <a:avLst/>
          </a:prstGeom>
          <a:noFill/>
          <a:ln>
            <a:noFill/>
          </a:ln>
        </p:spPr>
      </p:pic>
      <p:sp>
        <p:nvSpPr>
          <p:cNvPr id="347" name="Google Shape;347;p34"/>
          <p:cNvSpPr txBox="1">
            <a:spLocks noGrp="1"/>
          </p:cNvSpPr>
          <p:nvPr>
            <p:ph type="subTitle" idx="1"/>
          </p:nvPr>
        </p:nvSpPr>
        <p:spPr>
          <a:xfrm>
            <a:off x="5816717" y="6630125"/>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48" name="Google Shape;348;p34"/>
          <p:cNvSpPr txBox="1">
            <a:spLocks noGrp="1"/>
          </p:cNvSpPr>
          <p:nvPr>
            <p:ph type="subTitle" idx="2"/>
          </p:nvPr>
        </p:nvSpPr>
        <p:spPr>
          <a:xfrm>
            <a:off x="5816717" y="6041763"/>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49" name="Google Shape;349;p34"/>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50" name="Google Shape;350;p34"/>
          <p:cNvSpPr txBox="1">
            <a:spLocks noGrp="1"/>
          </p:cNvSpPr>
          <p:nvPr>
            <p:ph type="subTitle" idx="3"/>
          </p:nvPr>
        </p:nvSpPr>
        <p:spPr>
          <a:xfrm>
            <a:off x="5816717" y="4410513"/>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1" name="Google Shape;351;p34"/>
          <p:cNvSpPr txBox="1">
            <a:spLocks noGrp="1"/>
          </p:cNvSpPr>
          <p:nvPr>
            <p:ph type="subTitle" idx="4"/>
          </p:nvPr>
        </p:nvSpPr>
        <p:spPr>
          <a:xfrm>
            <a:off x="5816717" y="3822152"/>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2" name="Google Shape;352;p34"/>
          <p:cNvSpPr txBox="1">
            <a:spLocks noGrp="1"/>
          </p:cNvSpPr>
          <p:nvPr>
            <p:ph type="subTitle" idx="5"/>
          </p:nvPr>
        </p:nvSpPr>
        <p:spPr>
          <a:xfrm>
            <a:off x="5816717" y="2190902"/>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3" name="Google Shape;353;p34"/>
          <p:cNvSpPr txBox="1">
            <a:spLocks noGrp="1"/>
          </p:cNvSpPr>
          <p:nvPr>
            <p:ph type="subTitle" idx="6"/>
          </p:nvPr>
        </p:nvSpPr>
        <p:spPr>
          <a:xfrm>
            <a:off x="5816717" y="1602540"/>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4" name="Google Shape;354;p34"/>
          <p:cNvSpPr txBox="1">
            <a:spLocks noGrp="1"/>
          </p:cNvSpPr>
          <p:nvPr>
            <p:ph type="subTitle" idx="7"/>
          </p:nvPr>
        </p:nvSpPr>
        <p:spPr>
          <a:xfrm>
            <a:off x="926992" y="6630125"/>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5" name="Google Shape;355;p34"/>
          <p:cNvSpPr txBox="1">
            <a:spLocks noGrp="1"/>
          </p:cNvSpPr>
          <p:nvPr>
            <p:ph type="subTitle" idx="8"/>
          </p:nvPr>
        </p:nvSpPr>
        <p:spPr>
          <a:xfrm>
            <a:off x="926991" y="6041763"/>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6" name="Google Shape;356;p34"/>
          <p:cNvSpPr txBox="1">
            <a:spLocks noGrp="1"/>
          </p:cNvSpPr>
          <p:nvPr>
            <p:ph type="subTitle" idx="9"/>
          </p:nvPr>
        </p:nvSpPr>
        <p:spPr>
          <a:xfrm>
            <a:off x="926992" y="4410513"/>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7" name="Google Shape;357;p34"/>
          <p:cNvSpPr txBox="1">
            <a:spLocks noGrp="1"/>
          </p:cNvSpPr>
          <p:nvPr>
            <p:ph type="subTitle" idx="13"/>
          </p:nvPr>
        </p:nvSpPr>
        <p:spPr>
          <a:xfrm>
            <a:off x="926991" y="3822152"/>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8" name="Google Shape;358;p34"/>
          <p:cNvSpPr txBox="1">
            <a:spLocks noGrp="1"/>
          </p:cNvSpPr>
          <p:nvPr>
            <p:ph type="subTitle" idx="14"/>
          </p:nvPr>
        </p:nvSpPr>
        <p:spPr>
          <a:xfrm>
            <a:off x="926992" y="2190902"/>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9" name="Google Shape;359;p34"/>
          <p:cNvSpPr txBox="1">
            <a:spLocks noGrp="1"/>
          </p:cNvSpPr>
          <p:nvPr>
            <p:ph type="subTitle" idx="15"/>
          </p:nvPr>
        </p:nvSpPr>
        <p:spPr>
          <a:xfrm>
            <a:off x="926991" y="1602540"/>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952969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60"/>
        <p:cNvGrpSpPr/>
        <p:nvPr/>
      </p:nvGrpSpPr>
      <p:grpSpPr>
        <a:xfrm>
          <a:off x="0" y="0"/>
          <a:ext cx="0" cy="0"/>
          <a:chOff x="0" y="0"/>
          <a:chExt cx="0" cy="0"/>
        </a:xfrm>
      </p:grpSpPr>
      <p:pic>
        <p:nvPicPr>
          <p:cNvPr id="361" name="Google Shape;361;p35"/>
          <p:cNvPicPr preferRelativeResize="0"/>
          <p:nvPr/>
        </p:nvPicPr>
        <p:blipFill rotWithShape="1">
          <a:blip r:embed="rId2">
            <a:alphaModFix/>
          </a:blip>
          <a:srcRect r="69858" b="58913"/>
          <a:stretch/>
        </p:blipFill>
        <p:spPr>
          <a:xfrm flipH="1">
            <a:off x="7230802" y="0"/>
            <a:ext cx="1344873" cy="2125746"/>
          </a:xfrm>
          <a:prstGeom prst="rect">
            <a:avLst/>
          </a:prstGeom>
          <a:noFill/>
          <a:ln>
            <a:noFill/>
          </a:ln>
        </p:spPr>
      </p:pic>
      <p:pic>
        <p:nvPicPr>
          <p:cNvPr id="362" name="Google Shape;362;p35"/>
          <p:cNvPicPr preferRelativeResize="0"/>
          <p:nvPr/>
        </p:nvPicPr>
        <p:blipFill rotWithShape="1">
          <a:blip r:embed="rId3">
            <a:alphaModFix/>
          </a:blip>
          <a:srcRect l="-11499" t="9065" r="6578" b="40121"/>
          <a:stretch/>
        </p:blipFill>
        <p:spPr>
          <a:xfrm flipH="1">
            <a:off x="-2440" y="7589156"/>
            <a:ext cx="4069508" cy="2354945"/>
          </a:xfrm>
          <a:prstGeom prst="rect">
            <a:avLst/>
          </a:prstGeom>
          <a:noFill/>
          <a:ln>
            <a:noFill/>
          </a:ln>
        </p:spPr>
      </p:pic>
      <p:sp>
        <p:nvSpPr>
          <p:cNvPr id="363" name="Google Shape;363;p35"/>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40089175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5">
  <p:cSld name="Title and four columns 5">
    <p:spTree>
      <p:nvGrpSpPr>
        <p:cNvPr id="1" name="Shape 364"/>
        <p:cNvGrpSpPr/>
        <p:nvPr/>
      </p:nvGrpSpPr>
      <p:grpSpPr>
        <a:xfrm>
          <a:off x="0" y="0"/>
          <a:ext cx="0" cy="0"/>
          <a:chOff x="0" y="0"/>
          <a:chExt cx="0" cy="0"/>
        </a:xfrm>
      </p:grpSpPr>
      <p:sp>
        <p:nvSpPr>
          <p:cNvPr id="365" name="Google Shape;365;p3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66" name="Google Shape;366;p36"/>
          <p:cNvSpPr txBox="1">
            <a:spLocks noGrp="1"/>
          </p:cNvSpPr>
          <p:nvPr>
            <p:ph type="subTitle" idx="1"/>
          </p:nvPr>
        </p:nvSpPr>
        <p:spPr>
          <a:xfrm>
            <a:off x="1155632" y="3016387"/>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67" name="Google Shape;367;p36"/>
          <p:cNvSpPr txBox="1">
            <a:spLocks noGrp="1"/>
          </p:cNvSpPr>
          <p:nvPr>
            <p:ph type="subTitle" idx="2"/>
          </p:nvPr>
        </p:nvSpPr>
        <p:spPr>
          <a:xfrm>
            <a:off x="1155632" y="242502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68" name="Google Shape;368;p36"/>
          <p:cNvSpPr txBox="1">
            <a:spLocks noGrp="1"/>
          </p:cNvSpPr>
          <p:nvPr>
            <p:ph type="subTitle" idx="3"/>
          </p:nvPr>
        </p:nvSpPr>
        <p:spPr>
          <a:xfrm>
            <a:off x="5331556" y="3016373"/>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69" name="Google Shape;369;p36"/>
          <p:cNvSpPr txBox="1">
            <a:spLocks noGrp="1"/>
          </p:cNvSpPr>
          <p:nvPr>
            <p:ph type="subTitle" idx="4"/>
          </p:nvPr>
        </p:nvSpPr>
        <p:spPr>
          <a:xfrm>
            <a:off x="5331556" y="242502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70" name="Google Shape;370;p36"/>
          <p:cNvSpPr txBox="1">
            <a:spLocks noGrp="1"/>
          </p:cNvSpPr>
          <p:nvPr>
            <p:ph type="subTitle" idx="5"/>
          </p:nvPr>
        </p:nvSpPr>
        <p:spPr>
          <a:xfrm>
            <a:off x="1155627" y="5898745"/>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71" name="Google Shape;371;p36"/>
          <p:cNvSpPr txBox="1">
            <a:spLocks noGrp="1"/>
          </p:cNvSpPr>
          <p:nvPr>
            <p:ph type="subTitle" idx="6"/>
          </p:nvPr>
        </p:nvSpPr>
        <p:spPr>
          <a:xfrm>
            <a:off x="1155627" y="530733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372" name="Google Shape;372;p36"/>
          <p:cNvPicPr preferRelativeResize="0"/>
          <p:nvPr/>
        </p:nvPicPr>
        <p:blipFill rotWithShape="1">
          <a:blip r:embed="rId2">
            <a:alphaModFix/>
          </a:blip>
          <a:srcRect l="13058" t="14965" b="58884"/>
          <a:stretch/>
        </p:blipFill>
        <p:spPr>
          <a:xfrm rot="10800000" flipH="1">
            <a:off x="1066603" y="2"/>
            <a:ext cx="6442466" cy="2246916"/>
          </a:xfrm>
          <a:prstGeom prst="rect">
            <a:avLst/>
          </a:prstGeom>
          <a:noFill/>
          <a:ln>
            <a:noFill/>
          </a:ln>
        </p:spPr>
      </p:pic>
      <p:sp>
        <p:nvSpPr>
          <p:cNvPr id="373" name="Google Shape;373;p36"/>
          <p:cNvSpPr txBox="1">
            <a:spLocks noGrp="1"/>
          </p:cNvSpPr>
          <p:nvPr>
            <p:ph type="subTitle" idx="7"/>
          </p:nvPr>
        </p:nvSpPr>
        <p:spPr>
          <a:xfrm>
            <a:off x="5331555" y="5898745"/>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74" name="Google Shape;374;p36"/>
          <p:cNvSpPr txBox="1">
            <a:spLocks noGrp="1"/>
          </p:cNvSpPr>
          <p:nvPr>
            <p:ph type="subTitle" idx="8"/>
          </p:nvPr>
        </p:nvSpPr>
        <p:spPr>
          <a:xfrm>
            <a:off x="5331555" y="530733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grpSp>
        <p:nvGrpSpPr>
          <p:cNvPr id="375" name="Google Shape;375;p36"/>
          <p:cNvGrpSpPr/>
          <p:nvPr/>
        </p:nvGrpSpPr>
        <p:grpSpPr>
          <a:xfrm rot="-5400000">
            <a:off x="6651535" y="7763153"/>
            <a:ext cx="3122244" cy="1372256"/>
            <a:chOff x="2901036" y="2896802"/>
            <a:chExt cx="1154033" cy="1045589"/>
          </a:xfrm>
        </p:grpSpPr>
        <p:sp>
          <p:nvSpPr>
            <p:cNvPr id="376" name="Google Shape;376;p36"/>
            <p:cNvSpPr/>
            <p:nvPr/>
          </p:nvSpPr>
          <p:spPr>
            <a:xfrm rot="7514404">
              <a:off x="3116934" y="2991793"/>
              <a:ext cx="675735" cy="855607"/>
            </a:xfrm>
            <a:custGeom>
              <a:avLst/>
              <a:gdLst/>
              <a:ahLst/>
              <a:cxnLst/>
              <a:rect l="l" t="t" r="r" b="b"/>
              <a:pathLst>
                <a:path w="26256" h="33245" extrusionOk="0">
                  <a:moveTo>
                    <a:pt x="4012" y="1"/>
                  </a:moveTo>
                  <a:lnTo>
                    <a:pt x="1" y="2979"/>
                  </a:lnTo>
                  <a:lnTo>
                    <a:pt x="22244" y="33244"/>
                  </a:lnTo>
                  <a:lnTo>
                    <a:pt x="26255" y="30266"/>
                  </a:lnTo>
                  <a:lnTo>
                    <a:pt x="40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7" name="Google Shape;377;p36"/>
            <p:cNvSpPr/>
            <p:nvPr/>
          </p:nvSpPr>
          <p:spPr>
            <a:xfrm rot="7514404">
              <a:off x="3905792" y="3353273"/>
              <a:ext cx="120446" cy="132980"/>
            </a:xfrm>
            <a:custGeom>
              <a:avLst/>
              <a:gdLst/>
              <a:ahLst/>
              <a:cxnLst/>
              <a:rect l="l" t="t" r="r" b="b"/>
              <a:pathLst>
                <a:path w="4680" h="5167" extrusionOk="0">
                  <a:moveTo>
                    <a:pt x="0" y="1"/>
                  </a:moveTo>
                  <a:lnTo>
                    <a:pt x="365" y="2736"/>
                  </a:lnTo>
                  <a:lnTo>
                    <a:pt x="669" y="5167"/>
                  </a:lnTo>
                  <a:cubicBezTo>
                    <a:pt x="2310" y="4681"/>
                    <a:pt x="3768" y="3647"/>
                    <a:pt x="4680" y="2189"/>
                  </a:cubicBezTo>
                  <a:lnTo>
                    <a:pt x="2553" y="1156"/>
                  </a:lnTo>
                  <a:lnTo>
                    <a:pt x="0" y="1"/>
                  </a:ln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8" name="Google Shape;378;p36"/>
            <p:cNvSpPr/>
            <p:nvPr/>
          </p:nvSpPr>
          <p:spPr>
            <a:xfrm rot="7514404">
              <a:off x="2912085" y="3387275"/>
              <a:ext cx="109508" cy="83772"/>
            </a:xfrm>
            <a:custGeom>
              <a:avLst/>
              <a:gdLst/>
              <a:ahLst/>
              <a:cxnLst/>
              <a:rect l="l" t="t" r="r" b="b"/>
              <a:pathLst>
                <a:path w="4255" h="3255" extrusionOk="0">
                  <a:moveTo>
                    <a:pt x="4011" y="0"/>
                  </a:moveTo>
                  <a:lnTo>
                    <a:pt x="0" y="2978"/>
                  </a:lnTo>
                  <a:cubicBezTo>
                    <a:pt x="0" y="2978"/>
                    <a:pt x="645" y="3255"/>
                    <a:pt x="1438" y="3255"/>
                  </a:cubicBezTo>
                  <a:cubicBezTo>
                    <a:pt x="1933" y="3255"/>
                    <a:pt x="2487" y="3147"/>
                    <a:pt x="2978" y="2796"/>
                  </a:cubicBezTo>
                  <a:cubicBezTo>
                    <a:pt x="4254" y="1884"/>
                    <a:pt x="4011" y="1"/>
                    <a:pt x="4011" y="0"/>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9" name="Google Shape;379;p36"/>
            <p:cNvSpPr/>
            <p:nvPr/>
          </p:nvSpPr>
          <p:spPr>
            <a:xfrm rot="7514404">
              <a:off x="3976364" y="3380858"/>
              <a:ext cx="64161" cy="68845"/>
            </a:xfrm>
            <a:custGeom>
              <a:avLst/>
              <a:gdLst/>
              <a:ahLst/>
              <a:cxnLst/>
              <a:rect l="l" t="t" r="r" b="b"/>
              <a:pathLst>
                <a:path w="2493" h="2675" extrusionOk="0">
                  <a:moveTo>
                    <a:pt x="0" y="1"/>
                  </a:moveTo>
                  <a:lnTo>
                    <a:pt x="365" y="2675"/>
                  </a:lnTo>
                  <a:cubicBezTo>
                    <a:pt x="1277" y="2553"/>
                    <a:pt x="2067" y="2006"/>
                    <a:pt x="2492" y="1156"/>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80" name="Google Shape;380;p36"/>
          <p:cNvGrpSpPr/>
          <p:nvPr/>
        </p:nvGrpSpPr>
        <p:grpSpPr>
          <a:xfrm rot="-4994195">
            <a:off x="6416546" y="7353741"/>
            <a:ext cx="3062344" cy="1423185"/>
            <a:chOff x="3225951" y="2457618"/>
            <a:chExt cx="1131943" cy="1084443"/>
          </a:xfrm>
        </p:grpSpPr>
        <p:sp>
          <p:nvSpPr>
            <p:cNvPr id="381" name="Google Shape;381;p36"/>
            <p:cNvSpPr/>
            <p:nvPr/>
          </p:nvSpPr>
          <p:spPr>
            <a:xfrm rot="7514404">
              <a:off x="3369478" y="2629132"/>
              <a:ext cx="803980" cy="741415"/>
            </a:xfrm>
            <a:custGeom>
              <a:avLst/>
              <a:gdLst/>
              <a:ahLst/>
              <a:cxnLst/>
              <a:rect l="l" t="t" r="r" b="b"/>
              <a:pathLst>
                <a:path w="31239" h="28808" extrusionOk="0">
                  <a:moveTo>
                    <a:pt x="3344" y="1"/>
                  </a:moveTo>
                  <a:lnTo>
                    <a:pt x="1" y="3708"/>
                  </a:lnTo>
                  <a:lnTo>
                    <a:pt x="27957" y="28808"/>
                  </a:lnTo>
                  <a:lnTo>
                    <a:pt x="31239" y="25101"/>
                  </a:lnTo>
                  <a:lnTo>
                    <a:pt x="3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2" name="Google Shape;382;p36"/>
            <p:cNvSpPr/>
            <p:nvPr/>
          </p:nvSpPr>
          <p:spPr>
            <a:xfrm rot="7514404">
              <a:off x="4201885" y="2820495"/>
              <a:ext cx="131410" cy="125156"/>
            </a:xfrm>
            <a:custGeom>
              <a:avLst/>
              <a:gdLst/>
              <a:ahLst/>
              <a:cxnLst/>
              <a:rect l="l" t="t" r="r" b="b"/>
              <a:pathLst>
                <a:path w="5106" h="4863" extrusionOk="0">
                  <a:moveTo>
                    <a:pt x="0" y="0"/>
                  </a:moveTo>
                  <a:lnTo>
                    <a:pt x="973" y="2613"/>
                  </a:lnTo>
                  <a:lnTo>
                    <a:pt x="1763" y="4862"/>
                  </a:lnTo>
                  <a:cubicBezTo>
                    <a:pt x="3282" y="4072"/>
                    <a:pt x="4498" y="2796"/>
                    <a:pt x="5106" y="1155"/>
                  </a:cubicBezTo>
                  <a:lnTo>
                    <a:pt x="2735" y="608"/>
                  </a:lnTo>
                  <a:lnTo>
                    <a:pt x="0" y="0"/>
                  </a:ln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3" name="Google Shape;383;p36"/>
            <p:cNvSpPr/>
            <p:nvPr/>
          </p:nvSpPr>
          <p:spPr>
            <a:xfrm rot="7514404">
              <a:off x="3244631" y="3064270"/>
              <a:ext cx="100115" cy="97592"/>
            </a:xfrm>
            <a:custGeom>
              <a:avLst/>
              <a:gdLst/>
              <a:ahLst/>
              <a:cxnLst/>
              <a:rect l="l" t="t" r="r" b="b"/>
              <a:pathLst>
                <a:path w="3890" h="3792" extrusionOk="0">
                  <a:moveTo>
                    <a:pt x="3282" y="1"/>
                  </a:moveTo>
                  <a:lnTo>
                    <a:pt x="0" y="3708"/>
                  </a:lnTo>
                  <a:cubicBezTo>
                    <a:pt x="225" y="3764"/>
                    <a:pt x="456" y="3791"/>
                    <a:pt x="689" y="3791"/>
                  </a:cubicBezTo>
                  <a:cubicBezTo>
                    <a:pt x="1462" y="3791"/>
                    <a:pt x="2249" y="3493"/>
                    <a:pt x="2856" y="2979"/>
                  </a:cubicBezTo>
                  <a:cubicBezTo>
                    <a:pt x="3890" y="1763"/>
                    <a:pt x="3282" y="1"/>
                    <a:pt x="3282" y="1"/>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4" name="Google Shape;384;p36"/>
            <p:cNvSpPr/>
            <p:nvPr/>
          </p:nvSpPr>
          <p:spPr>
            <a:xfrm rot="7514404">
              <a:off x="4274899" y="2842132"/>
              <a:ext cx="70415" cy="67275"/>
            </a:xfrm>
            <a:custGeom>
              <a:avLst/>
              <a:gdLst/>
              <a:ahLst/>
              <a:cxnLst/>
              <a:rect l="l" t="t" r="r" b="b"/>
              <a:pathLst>
                <a:path w="2736" h="2614" extrusionOk="0">
                  <a:moveTo>
                    <a:pt x="0" y="0"/>
                  </a:moveTo>
                  <a:lnTo>
                    <a:pt x="973" y="2614"/>
                  </a:lnTo>
                  <a:cubicBezTo>
                    <a:pt x="1398" y="2431"/>
                    <a:pt x="1763" y="2188"/>
                    <a:pt x="2128" y="1824"/>
                  </a:cubicBezTo>
                  <a:cubicBezTo>
                    <a:pt x="2431" y="1520"/>
                    <a:pt x="2614" y="1094"/>
                    <a:pt x="2735" y="669"/>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85" name="Google Shape;385;p36"/>
          <p:cNvGrpSpPr/>
          <p:nvPr/>
        </p:nvGrpSpPr>
        <p:grpSpPr>
          <a:xfrm rot="-3605709">
            <a:off x="7105955" y="7386571"/>
            <a:ext cx="2661632" cy="1357517"/>
            <a:chOff x="3279588" y="1256966"/>
            <a:chExt cx="983764" cy="1034339"/>
          </a:xfrm>
        </p:grpSpPr>
        <p:sp>
          <p:nvSpPr>
            <p:cNvPr id="386" name="Google Shape;386;p36"/>
            <p:cNvSpPr/>
            <p:nvPr/>
          </p:nvSpPr>
          <p:spPr>
            <a:xfrm rot="7514404">
              <a:off x="3278480" y="1552017"/>
              <a:ext cx="952582" cy="444236"/>
            </a:xfrm>
            <a:custGeom>
              <a:avLst/>
              <a:gdLst/>
              <a:ahLst/>
              <a:cxnLst/>
              <a:rect l="l" t="t" r="r" b="b"/>
              <a:pathLst>
                <a:path w="37013" h="17261" extrusionOk="0">
                  <a:moveTo>
                    <a:pt x="1642" y="1"/>
                  </a:moveTo>
                  <a:lnTo>
                    <a:pt x="1" y="4741"/>
                  </a:lnTo>
                  <a:lnTo>
                    <a:pt x="35371" y="17261"/>
                  </a:lnTo>
                  <a:lnTo>
                    <a:pt x="37012" y="12581"/>
                  </a:lnTo>
                  <a:lnTo>
                    <a:pt x="1642" y="1"/>
                  </a:ln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7" name="Google Shape;387;p36"/>
            <p:cNvSpPr/>
            <p:nvPr/>
          </p:nvSpPr>
          <p:spPr>
            <a:xfrm rot="7514404">
              <a:off x="4108061" y="1399150"/>
              <a:ext cx="134550" cy="120472"/>
            </a:xfrm>
            <a:custGeom>
              <a:avLst/>
              <a:gdLst/>
              <a:ahLst/>
              <a:cxnLst/>
              <a:rect l="l" t="t" r="r" b="b"/>
              <a:pathLst>
                <a:path w="5228" h="4681" extrusionOk="0">
                  <a:moveTo>
                    <a:pt x="5167" y="1"/>
                  </a:moveTo>
                  <a:lnTo>
                    <a:pt x="2797" y="426"/>
                  </a:lnTo>
                  <a:lnTo>
                    <a:pt x="1" y="852"/>
                  </a:lnTo>
                  <a:lnTo>
                    <a:pt x="1885" y="2918"/>
                  </a:lnTo>
                  <a:lnTo>
                    <a:pt x="3526" y="4680"/>
                  </a:lnTo>
                  <a:cubicBezTo>
                    <a:pt x="4620" y="3404"/>
                    <a:pt x="5228" y="1763"/>
                    <a:pt x="5167" y="1"/>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8" name="Google Shape;388;p36"/>
            <p:cNvSpPr/>
            <p:nvPr/>
          </p:nvSpPr>
          <p:spPr>
            <a:xfrm rot="7514404">
              <a:off x="3312891" y="2005658"/>
              <a:ext cx="75099" cy="120446"/>
            </a:xfrm>
            <a:custGeom>
              <a:avLst/>
              <a:gdLst/>
              <a:ahLst/>
              <a:cxnLst/>
              <a:rect l="l" t="t" r="r" b="b"/>
              <a:pathLst>
                <a:path w="2918" h="4680" extrusionOk="0">
                  <a:moveTo>
                    <a:pt x="1641" y="0"/>
                  </a:moveTo>
                  <a:lnTo>
                    <a:pt x="0" y="4680"/>
                  </a:lnTo>
                  <a:cubicBezTo>
                    <a:pt x="0" y="4680"/>
                    <a:pt x="1824" y="4376"/>
                    <a:pt x="2371" y="2917"/>
                  </a:cubicBezTo>
                  <a:cubicBezTo>
                    <a:pt x="2918" y="1398"/>
                    <a:pt x="1641" y="0"/>
                    <a:pt x="1641" y="0"/>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9" name="Google Shape;389;p36"/>
            <p:cNvSpPr/>
            <p:nvPr/>
          </p:nvSpPr>
          <p:spPr>
            <a:xfrm rot="7514404">
              <a:off x="4170208" y="1412337"/>
              <a:ext cx="73555" cy="64135"/>
            </a:xfrm>
            <a:custGeom>
              <a:avLst/>
              <a:gdLst/>
              <a:ahLst/>
              <a:cxnLst/>
              <a:rect l="l" t="t" r="r" b="b"/>
              <a:pathLst>
                <a:path w="2858" h="2492" extrusionOk="0">
                  <a:moveTo>
                    <a:pt x="2797" y="0"/>
                  </a:moveTo>
                  <a:lnTo>
                    <a:pt x="1" y="426"/>
                  </a:lnTo>
                  <a:lnTo>
                    <a:pt x="1885" y="2492"/>
                  </a:lnTo>
                  <a:cubicBezTo>
                    <a:pt x="2250" y="2127"/>
                    <a:pt x="2493" y="1763"/>
                    <a:pt x="2614" y="1337"/>
                  </a:cubicBezTo>
                  <a:cubicBezTo>
                    <a:pt x="2797" y="851"/>
                    <a:pt x="2857" y="426"/>
                    <a:pt x="279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spTree>
    <p:extLst>
      <p:ext uri="{BB962C8B-B14F-4D97-AF65-F5344CB8AC3E}">
        <p14:creationId xmlns:p14="http://schemas.microsoft.com/office/powerpoint/2010/main" val="31015498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6">
  <p:cSld name="Section header 6">
    <p:bg>
      <p:bgPr>
        <a:solidFill>
          <a:schemeClr val="lt2"/>
        </a:solidFill>
        <a:effectLst/>
      </p:bgPr>
    </p:bg>
    <p:spTree>
      <p:nvGrpSpPr>
        <p:cNvPr id="1" name="Shape 390"/>
        <p:cNvGrpSpPr/>
        <p:nvPr/>
      </p:nvGrpSpPr>
      <p:grpSpPr>
        <a:xfrm>
          <a:off x="0" y="0"/>
          <a:ext cx="0" cy="0"/>
          <a:chOff x="0" y="0"/>
          <a:chExt cx="0" cy="0"/>
        </a:xfrm>
      </p:grpSpPr>
      <p:pic>
        <p:nvPicPr>
          <p:cNvPr id="391" name="Google Shape;391;p37"/>
          <p:cNvPicPr preferRelativeResize="0"/>
          <p:nvPr/>
        </p:nvPicPr>
        <p:blipFill rotWithShape="1">
          <a:blip r:embed="rId2">
            <a:alphaModFix/>
          </a:blip>
          <a:srcRect/>
          <a:stretch/>
        </p:blipFill>
        <p:spPr>
          <a:xfrm flipH="1">
            <a:off x="0" y="1"/>
            <a:ext cx="8575675" cy="9944144"/>
          </a:xfrm>
          <a:prstGeom prst="rect">
            <a:avLst/>
          </a:prstGeom>
          <a:noFill/>
          <a:ln>
            <a:noFill/>
          </a:ln>
        </p:spPr>
      </p:pic>
      <p:sp>
        <p:nvSpPr>
          <p:cNvPr id="392" name="Google Shape;392;p37"/>
          <p:cNvSpPr txBox="1">
            <a:spLocks noGrp="1"/>
          </p:cNvSpPr>
          <p:nvPr>
            <p:ph type="title" hasCustomPrompt="1"/>
          </p:nvPr>
        </p:nvSpPr>
        <p:spPr>
          <a:xfrm flipH="1">
            <a:off x="6077836" y="3104595"/>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93" name="Google Shape;393;p37"/>
          <p:cNvSpPr txBox="1">
            <a:spLocks noGrp="1"/>
          </p:cNvSpPr>
          <p:nvPr>
            <p:ph type="ctrTitle" idx="2"/>
          </p:nvPr>
        </p:nvSpPr>
        <p:spPr>
          <a:xfrm flipH="1">
            <a:off x="1604305" y="503029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394" name="Google Shape;394;p37"/>
          <p:cNvSpPr txBox="1">
            <a:spLocks noGrp="1"/>
          </p:cNvSpPr>
          <p:nvPr>
            <p:ph type="subTitle" idx="1"/>
          </p:nvPr>
        </p:nvSpPr>
        <p:spPr>
          <a:xfrm>
            <a:off x="5086344" y="7049803"/>
            <a:ext cx="291511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6643330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5">
  <p:cSld name="Title only 5">
    <p:bg>
      <p:bgPr>
        <a:blipFill>
          <a:blip r:embed="rId2">
            <a:alphaModFix/>
          </a:blip>
          <a:stretch>
            <a:fillRect/>
          </a:stretch>
        </a:blipFill>
        <a:effectLst/>
      </p:bgPr>
    </p:bg>
    <p:spTree>
      <p:nvGrpSpPr>
        <p:cNvPr id="1" name="Shape 395"/>
        <p:cNvGrpSpPr/>
        <p:nvPr/>
      </p:nvGrpSpPr>
      <p:grpSpPr>
        <a:xfrm>
          <a:off x="0" y="0"/>
          <a:ext cx="0" cy="0"/>
          <a:chOff x="0" y="0"/>
          <a:chExt cx="0" cy="0"/>
        </a:xfrm>
      </p:grpSpPr>
      <p:sp>
        <p:nvSpPr>
          <p:cNvPr id="396" name="Google Shape;396;p38"/>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95942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6">
  <p:cSld name="Title and four columns 6">
    <p:spTree>
      <p:nvGrpSpPr>
        <p:cNvPr id="1" name="Shape 397"/>
        <p:cNvGrpSpPr/>
        <p:nvPr/>
      </p:nvGrpSpPr>
      <p:grpSpPr>
        <a:xfrm>
          <a:off x="0" y="0"/>
          <a:ext cx="0" cy="0"/>
          <a:chOff x="0" y="0"/>
          <a:chExt cx="0" cy="0"/>
        </a:xfrm>
      </p:grpSpPr>
      <p:pic>
        <p:nvPicPr>
          <p:cNvPr id="398" name="Google Shape;398;p39"/>
          <p:cNvPicPr preferRelativeResize="0"/>
          <p:nvPr/>
        </p:nvPicPr>
        <p:blipFill>
          <a:blip r:embed="rId2">
            <a:alphaModFix/>
          </a:blip>
          <a:stretch>
            <a:fillRect/>
          </a:stretch>
        </p:blipFill>
        <p:spPr>
          <a:xfrm>
            <a:off x="1354568" y="2735667"/>
            <a:ext cx="5866539" cy="7208433"/>
          </a:xfrm>
          <a:prstGeom prst="rect">
            <a:avLst/>
          </a:prstGeom>
          <a:noFill/>
          <a:ln>
            <a:noFill/>
          </a:ln>
        </p:spPr>
      </p:pic>
      <p:sp>
        <p:nvSpPr>
          <p:cNvPr id="399" name="Google Shape;399;p39"/>
          <p:cNvSpPr txBox="1">
            <a:spLocks noGrp="1"/>
          </p:cNvSpPr>
          <p:nvPr>
            <p:ph type="ctrTitle"/>
          </p:nvPr>
        </p:nvSpPr>
        <p:spPr>
          <a:xfrm>
            <a:off x="2412190" y="6411562"/>
            <a:ext cx="3751295" cy="26865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00" name="Google Shape;400;p39"/>
          <p:cNvSpPr txBox="1">
            <a:spLocks noGrp="1"/>
          </p:cNvSpPr>
          <p:nvPr>
            <p:ph type="subTitle" idx="1"/>
          </p:nvPr>
        </p:nvSpPr>
        <p:spPr>
          <a:xfrm>
            <a:off x="653023" y="3686959"/>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1" name="Google Shape;401;p39"/>
          <p:cNvSpPr txBox="1">
            <a:spLocks noGrp="1"/>
          </p:cNvSpPr>
          <p:nvPr>
            <p:ph type="subTitle" idx="2"/>
          </p:nvPr>
        </p:nvSpPr>
        <p:spPr>
          <a:xfrm>
            <a:off x="2583213" y="157195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2" name="Google Shape;402;p39"/>
          <p:cNvSpPr txBox="1">
            <a:spLocks noGrp="1"/>
          </p:cNvSpPr>
          <p:nvPr>
            <p:ph type="subTitle" idx="3"/>
          </p:nvPr>
        </p:nvSpPr>
        <p:spPr>
          <a:xfrm>
            <a:off x="6443594" y="368692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3" name="Google Shape;403;p39"/>
          <p:cNvSpPr txBox="1">
            <a:spLocks noGrp="1"/>
          </p:cNvSpPr>
          <p:nvPr>
            <p:ph type="subTitle" idx="4"/>
          </p:nvPr>
        </p:nvSpPr>
        <p:spPr>
          <a:xfrm>
            <a:off x="4513404" y="157195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4" name="Google Shape;404;p39"/>
          <p:cNvSpPr txBox="1">
            <a:spLocks noGrp="1"/>
          </p:cNvSpPr>
          <p:nvPr>
            <p:ph type="subTitle" idx="5"/>
          </p:nvPr>
        </p:nvSpPr>
        <p:spPr>
          <a:xfrm>
            <a:off x="653023" y="3069812"/>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5" name="Google Shape;405;p39"/>
          <p:cNvSpPr txBox="1">
            <a:spLocks noGrp="1"/>
          </p:cNvSpPr>
          <p:nvPr>
            <p:ph type="subTitle" idx="6"/>
          </p:nvPr>
        </p:nvSpPr>
        <p:spPr>
          <a:xfrm>
            <a:off x="2583206" y="955071"/>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6" name="Google Shape;406;p39"/>
          <p:cNvSpPr txBox="1">
            <a:spLocks noGrp="1"/>
          </p:cNvSpPr>
          <p:nvPr>
            <p:ph type="subTitle" idx="7"/>
          </p:nvPr>
        </p:nvSpPr>
        <p:spPr>
          <a:xfrm>
            <a:off x="6443596" y="3069793"/>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7" name="Google Shape;407;p39"/>
          <p:cNvSpPr txBox="1">
            <a:spLocks noGrp="1"/>
          </p:cNvSpPr>
          <p:nvPr>
            <p:ph type="subTitle" idx="8"/>
          </p:nvPr>
        </p:nvSpPr>
        <p:spPr>
          <a:xfrm>
            <a:off x="4513406" y="955071"/>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12575950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6">
  <p:cSld name="Title only 6">
    <p:bg>
      <p:bgPr>
        <a:blipFill>
          <a:blip r:embed="rId2">
            <a:alphaModFix/>
          </a:blip>
          <a:stretch>
            <a:fillRect/>
          </a:stretch>
        </a:blipFill>
        <a:effectLst/>
      </p:bgPr>
    </p:bg>
    <p:spTree>
      <p:nvGrpSpPr>
        <p:cNvPr id="1" name="Shape 408"/>
        <p:cNvGrpSpPr/>
        <p:nvPr/>
      </p:nvGrpSpPr>
      <p:grpSpPr>
        <a:xfrm>
          <a:off x="0" y="0"/>
          <a:ext cx="0" cy="0"/>
          <a:chOff x="0" y="0"/>
          <a:chExt cx="0" cy="0"/>
        </a:xfrm>
      </p:grpSpPr>
      <p:sp>
        <p:nvSpPr>
          <p:cNvPr id="409" name="Google Shape;409;p40"/>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53353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flipH="1">
            <a:off x="1088840" y="1493355"/>
            <a:ext cx="3807285" cy="5652100"/>
          </a:xfrm>
          <a:prstGeom prst="rect">
            <a:avLst/>
          </a:prstGeom>
        </p:spPr>
        <p:txBody>
          <a:bodyPr spcFirstLastPara="1" wrap="square" lIns="91425" tIns="91425" rIns="91425" bIns="91425" anchor="t" anchorCtr="0">
            <a:noAutofit/>
          </a:bodyPr>
          <a:lstStyle>
            <a:lvl1pPr lvl="0" rtl="0">
              <a:lnSpc>
                <a:spcPct val="100000"/>
              </a:lnSpc>
              <a:spcBef>
                <a:spcPts val="281"/>
              </a:spcBef>
              <a:spcAft>
                <a:spcPts val="0"/>
              </a:spcAft>
              <a:buClr>
                <a:srgbClr val="F6F2E9"/>
              </a:buClr>
              <a:buSzPts val="1400"/>
              <a:buChar char="●"/>
              <a:defRPr sz="938">
                <a:solidFill>
                  <a:srgbClr val="F6F2E9"/>
                </a:solidFill>
              </a:defRPr>
            </a:lvl1pPr>
            <a:lvl2pPr lvl="1" rtl="0">
              <a:lnSpc>
                <a:spcPct val="100000"/>
              </a:lnSpc>
              <a:spcBef>
                <a:spcPts val="0"/>
              </a:spcBef>
              <a:spcAft>
                <a:spcPts val="0"/>
              </a:spcAft>
              <a:buClr>
                <a:srgbClr val="F6F2E9"/>
              </a:buClr>
              <a:buSzPts val="1400"/>
              <a:buChar char="○"/>
              <a:defRPr sz="1313">
                <a:solidFill>
                  <a:srgbClr val="F6F2E9"/>
                </a:solidFill>
              </a:defRPr>
            </a:lvl2pPr>
            <a:lvl3pPr lvl="2" rtl="0">
              <a:lnSpc>
                <a:spcPct val="100000"/>
              </a:lnSpc>
              <a:spcBef>
                <a:spcPts val="0"/>
              </a:spcBef>
              <a:spcAft>
                <a:spcPts val="0"/>
              </a:spcAft>
              <a:buClr>
                <a:srgbClr val="F6F2E9"/>
              </a:buClr>
              <a:buSzPts val="1400"/>
              <a:buChar char="■"/>
              <a:defRPr sz="1313">
                <a:solidFill>
                  <a:srgbClr val="F6F2E9"/>
                </a:solidFill>
              </a:defRPr>
            </a:lvl3pPr>
            <a:lvl4pPr lvl="3" rtl="0">
              <a:lnSpc>
                <a:spcPct val="100000"/>
              </a:lnSpc>
              <a:spcBef>
                <a:spcPts val="0"/>
              </a:spcBef>
              <a:spcAft>
                <a:spcPts val="0"/>
              </a:spcAft>
              <a:buClr>
                <a:srgbClr val="F6F2E9"/>
              </a:buClr>
              <a:buSzPts val="1400"/>
              <a:buChar char="●"/>
              <a:defRPr sz="1313">
                <a:solidFill>
                  <a:srgbClr val="F6F2E9"/>
                </a:solidFill>
              </a:defRPr>
            </a:lvl4pPr>
            <a:lvl5pPr lvl="4" rtl="0">
              <a:lnSpc>
                <a:spcPct val="100000"/>
              </a:lnSpc>
              <a:spcBef>
                <a:spcPts val="0"/>
              </a:spcBef>
              <a:spcAft>
                <a:spcPts val="0"/>
              </a:spcAft>
              <a:buClr>
                <a:srgbClr val="F6F2E9"/>
              </a:buClr>
              <a:buSzPts val="1400"/>
              <a:buChar char="○"/>
              <a:defRPr sz="1313">
                <a:solidFill>
                  <a:srgbClr val="F6F2E9"/>
                </a:solidFill>
              </a:defRPr>
            </a:lvl5pPr>
            <a:lvl6pPr lvl="5" rtl="0">
              <a:lnSpc>
                <a:spcPct val="100000"/>
              </a:lnSpc>
              <a:spcBef>
                <a:spcPts val="0"/>
              </a:spcBef>
              <a:spcAft>
                <a:spcPts val="0"/>
              </a:spcAft>
              <a:buClr>
                <a:srgbClr val="F6F2E9"/>
              </a:buClr>
              <a:buSzPts val="1400"/>
              <a:buChar char="■"/>
              <a:defRPr sz="1313">
                <a:solidFill>
                  <a:srgbClr val="F6F2E9"/>
                </a:solidFill>
              </a:defRPr>
            </a:lvl6pPr>
            <a:lvl7pPr lvl="6" rtl="0">
              <a:lnSpc>
                <a:spcPct val="100000"/>
              </a:lnSpc>
              <a:spcBef>
                <a:spcPts val="0"/>
              </a:spcBef>
              <a:spcAft>
                <a:spcPts val="0"/>
              </a:spcAft>
              <a:buClr>
                <a:srgbClr val="F6F2E9"/>
              </a:buClr>
              <a:buSzPts val="1400"/>
              <a:buChar char="●"/>
              <a:defRPr sz="1313">
                <a:solidFill>
                  <a:srgbClr val="F6F2E9"/>
                </a:solidFill>
              </a:defRPr>
            </a:lvl7pPr>
            <a:lvl8pPr lvl="7" rtl="0">
              <a:lnSpc>
                <a:spcPct val="100000"/>
              </a:lnSpc>
              <a:spcBef>
                <a:spcPts val="0"/>
              </a:spcBef>
              <a:spcAft>
                <a:spcPts val="0"/>
              </a:spcAft>
              <a:buClr>
                <a:srgbClr val="F6F2E9"/>
              </a:buClr>
              <a:buSzPts val="1400"/>
              <a:buChar char="○"/>
              <a:defRPr sz="1313">
                <a:solidFill>
                  <a:srgbClr val="F6F2E9"/>
                </a:solidFill>
              </a:defRPr>
            </a:lvl8pPr>
            <a:lvl9pPr lvl="8" rtl="0">
              <a:lnSpc>
                <a:spcPct val="100000"/>
              </a:lnSpc>
              <a:spcBef>
                <a:spcPts val="0"/>
              </a:spcBef>
              <a:spcAft>
                <a:spcPts val="0"/>
              </a:spcAft>
              <a:buClr>
                <a:srgbClr val="F6F2E9"/>
              </a:buClr>
              <a:buSzPts val="1400"/>
              <a:buChar char="■"/>
              <a:defRPr sz="1313">
                <a:solidFill>
                  <a:srgbClr val="F6F2E9"/>
                </a:solidFill>
              </a:defRPr>
            </a:lvl9pPr>
          </a:lstStyle>
          <a:p>
            <a:r>
              <a:rPr lang="fr-FR"/>
              <a:t>Modifiez le style des sous-titres du masque</a:t>
            </a:r>
            <a:endParaRPr/>
          </a:p>
        </p:txBody>
      </p:sp>
      <p:sp>
        <p:nvSpPr>
          <p:cNvPr id="25" name="Google Shape;25;p5"/>
          <p:cNvSpPr txBox="1">
            <a:spLocks noGrp="1"/>
          </p:cNvSpPr>
          <p:nvPr>
            <p:ph type="subTitle" idx="2"/>
          </p:nvPr>
        </p:nvSpPr>
        <p:spPr>
          <a:xfrm flipH="1">
            <a:off x="4718380" y="3101884"/>
            <a:ext cx="3329545" cy="4934060"/>
          </a:xfrm>
          <a:prstGeom prst="rect">
            <a:avLst/>
          </a:prstGeom>
        </p:spPr>
        <p:txBody>
          <a:bodyPr spcFirstLastPara="1" wrap="square" lIns="91425" tIns="91425" rIns="91425" bIns="91425" anchor="t" anchorCtr="0">
            <a:noAutofit/>
          </a:bodyPr>
          <a:lstStyle>
            <a:lvl1pPr lvl="0" rtl="0">
              <a:lnSpc>
                <a:spcPct val="100000"/>
              </a:lnSpc>
              <a:spcBef>
                <a:spcPts val="281"/>
              </a:spcBef>
              <a:spcAft>
                <a:spcPts val="0"/>
              </a:spcAft>
              <a:buClr>
                <a:srgbClr val="F6F2E9"/>
              </a:buClr>
              <a:buSzPts val="1400"/>
              <a:buChar char="●"/>
              <a:defRPr sz="938">
                <a:solidFill>
                  <a:srgbClr val="F6F2E9"/>
                </a:solidFill>
              </a:defRPr>
            </a:lvl1pPr>
            <a:lvl2pPr lvl="1" rtl="0">
              <a:lnSpc>
                <a:spcPct val="100000"/>
              </a:lnSpc>
              <a:spcBef>
                <a:spcPts val="0"/>
              </a:spcBef>
              <a:spcAft>
                <a:spcPts val="0"/>
              </a:spcAft>
              <a:buClr>
                <a:srgbClr val="F6F2E9"/>
              </a:buClr>
              <a:buSzPts val="1400"/>
              <a:buChar char="○"/>
              <a:defRPr sz="1313">
                <a:solidFill>
                  <a:srgbClr val="F6F2E9"/>
                </a:solidFill>
              </a:defRPr>
            </a:lvl2pPr>
            <a:lvl3pPr lvl="2" rtl="0">
              <a:lnSpc>
                <a:spcPct val="100000"/>
              </a:lnSpc>
              <a:spcBef>
                <a:spcPts val="0"/>
              </a:spcBef>
              <a:spcAft>
                <a:spcPts val="0"/>
              </a:spcAft>
              <a:buClr>
                <a:srgbClr val="F6F2E9"/>
              </a:buClr>
              <a:buSzPts val="1400"/>
              <a:buChar char="■"/>
              <a:defRPr sz="1313">
                <a:solidFill>
                  <a:srgbClr val="F6F2E9"/>
                </a:solidFill>
              </a:defRPr>
            </a:lvl3pPr>
            <a:lvl4pPr lvl="3" rtl="0">
              <a:lnSpc>
                <a:spcPct val="100000"/>
              </a:lnSpc>
              <a:spcBef>
                <a:spcPts val="0"/>
              </a:spcBef>
              <a:spcAft>
                <a:spcPts val="0"/>
              </a:spcAft>
              <a:buClr>
                <a:srgbClr val="F6F2E9"/>
              </a:buClr>
              <a:buSzPts val="1400"/>
              <a:buChar char="●"/>
              <a:defRPr sz="1313">
                <a:solidFill>
                  <a:srgbClr val="F6F2E9"/>
                </a:solidFill>
              </a:defRPr>
            </a:lvl4pPr>
            <a:lvl5pPr lvl="4" rtl="0">
              <a:lnSpc>
                <a:spcPct val="100000"/>
              </a:lnSpc>
              <a:spcBef>
                <a:spcPts val="0"/>
              </a:spcBef>
              <a:spcAft>
                <a:spcPts val="0"/>
              </a:spcAft>
              <a:buClr>
                <a:srgbClr val="F6F2E9"/>
              </a:buClr>
              <a:buSzPts val="1400"/>
              <a:buChar char="○"/>
              <a:defRPr sz="1313">
                <a:solidFill>
                  <a:srgbClr val="F6F2E9"/>
                </a:solidFill>
              </a:defRPr>
            </a:lvl5pPr>
            <a:lvl6pPr lvl="5" rtl="0">
              <a:lnSpc>
                <a:spcPct val="100000"/>
              </a:lnSpc>
              <a:spcBef>
                <a:spcPts val="0"/>
              </a:spcBef>
              <a:spcAft>
                <a:spcPts val="0"/>
              </a:spcAft>
              <a:buClr>
                <a:srgbClr val="F6F2E9"/>
              </a:buClr>
              <a:buSzPts val="1400"/>
              <a:buChar char="■"/>
              <a:defRPr sz="1313">
                <a:solidFill>
                  <a:srgbClr val="F6F2E9"/>
                </a:solidFill>
              </a:defRPr>
            </a:lvl6pPr>
            <a:lvl7pPr lvl="6" rtl="0">
              <a:lnSpc>
                <a:spcPct val="100000"/>
              </a:lnSpc>
              <a:spcBef>
                <a:spcPts val="0"/>
              </a:spcBef>
              <a:spcAft>
                <a:spcPts val="0"/>
              </a:spcAft>
              <a:buClr>
                <a:srgbClr val="F6F2E9"/>
              </a:buClr>
              <a:buSzPts val="1400"/>
              <a:buChar char="●"/>
              <a:defRPr sz="1313">
                <a:solidFill>
                  <a:srgbClr val="F6F2E9"/>
                </a:solidFill>
              </a:defRPr>
            </a:lvl7pPr>
            <a:lvl8pPr lvl="7" rtl="0">
              <a:lnSpc>
                <a:spcPct val="100000"/>
              </a:lnSpc>
              <a:spcBef>
                <a:spcPts val="0"/>
              </a:spcBef>
              <a:spcAft>
                <a:spcPts val="0"/>
              </a:spcAft>
              <a:buClr>
                <a:srgbClr val="F6F2E9"/>
              </a:buClr>
              <a:buSzPts val="1400"/>
              <a:buChar char="○"/>
              <a:defRPr sz="1313">
                <a:solidFill>
                  <a:srgbClr val="F6F2E9"/>
                </a:solidFill>
              </a:defRPr>
            </a:lvl8pPr>
            <a:lvl9pPr lvl="8" rtl="0">
              <a:lnSpc>
                <a:spcPct val="100000"/>
              </a:lnSpc>
              <a:spcBef>
                <a:spcPts val="0"/>
              </a:spcBef>
              <a:spcAft>
                <a:spcPts val="0"/>
              </a:spcAft>
              <a:buClr>
                <a:srgbClr val="F6F2E9"/>
              </a:buClr>
              <a:buSzPts val="1400"/>
              <a:buChar char="■"/>
              <a:defRPr sz="1313">
                <a:solidFill>
                  <a:srgbClr val="F6F2E9"/>
                </a:solidFill>
              </a:defRPr>
            </a:lvl9pPr>
          </a:lstStyle>
          <a:p>
            <a:r>
              <a:rPr lang="fr-FR"/>
              <a:t>Modifiez le style des sous-titres du masque</a:t>
            </a:r>
            <a:endParaRPr/>
          </a:p>
        </p:txBody>
      </p:sp>
      <p:sp>
        <p:nvSpPr>
          <p:cNvPr id="26" name="Google Shape;26;p5"/>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9445681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410"/>
        <p:cNvGrpSpPr/>
        <p:nvPr/>
      </p:nvGrpSpPr>
      <p:grpSpPr>
        <a:xfrm>
          <a:off x="0" y="0"/>
          <a:ext cx="0" cy="0"/>
          <a:chOff x="0" y="0"/>
          <a:chExt cx="0" cy="0"/>
        </a:xfrm>
      </p:grpSpPr>
      <p:sp>
        <p:nvSpPr>
          <p:cNvPr id="411" name="Google Shape;411;p41"/>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12" name="Google Shape;412;p41"/>
          <p:cNvPicPr preferRelativeResize="0"/>
          <p:nvPr/>
        </p:nvPicPr>
        <p:blipFill rotWithShape="1">
          <a:blip r:embed="rId2">
            <a:alphaModFix/>
          </a:blip>
          <a:srcRect r="69858" b="58913"/>
          <a:stretch/>
        </p:blipFill>
        <p:spPr>
          <a:xfrm>
            <a:off x="8136" y="2"/>
            <a:ext cx="1344873" cy="2125746"/>
          </a:xfrm>
          <a:prstGeom prst="rect">
            <a:avLst/>
          </a:prstGeom>
          <a:noFill/>
          <a:ln>
            <a:noFill/>
          </a:ln>
        </p:spPr>
      </p:pic>
    </p:spTree>
    <p:extLst>
      <p:ext uri="{BB962C8B-B14F-4D97-AF65-F5344CB8AC3E}">
        <p14:creationId xmlns:p14="http://schemas.microsoft.com/office/powerpoint/2010/main" val="2553849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7">
  <p:cSld name="Title and four columns 7">
    <p:spTree>
      <p:nvGrpSpPr>
        <p:cNvPr id="1" name="Shape 413"/>
        <p:cNvGrpSpPr/>
        <p:nvPr/>
      </p:nvGrpSpPr>
      <p:grpSpPr>
        <a:xfrm>
          <a:off x="0" y="0"/>
          <a:ext cx="0" cy="0"/>
          <a:chOff x="0" y="0"/>
          <a:chExt cx="0" cy="0"/>
        </a:xfrm>
      </p:grpSpPr>
      <p:sp>
        <p:nvSpPr>
          <p:cNvPr id="414" name="Google Shape;414;p42"/>
          <p:cNvSpPr txBox="1">
            <a:spLocks noGrp="1"/>
          </p:cNvSpPr>
          <p:nvPr>
            <p:ph type="subTitle" idx="1"/>
          </p:nvPr>
        </p:nvSpPr>
        <p:spPr>
          <a:xfrm flipH="1">
            <a:off x="2434253" y="2862120"/>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5" name="Google Shape;415;p42"/>
          <p:cNvSpPr txBox="1">
            <a:spLocks noGrp="1"/>
          </p:cNvSpPr>
          <p:nvPr>
            <p:ph type="subTitle" idx="2"/>
          </p:nvPr>
        </p:nvSpPr>
        <p:spPr>
          <a:xfrm flipH="1">
            <a:off x="2434253" y="2255233"/>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16" name="Google Shape;416;p42"/>
          <p:cNvSpPr txBox="1">
            <a:spLocks noGrp="1"/>
          </p:cNvSpPr>
          <p:nvPr>
            <p:ph type="subTitle" idx="3"/>
          </p:nvPr>
        </p:nvSpPr>
        <p:spPr>
          <a:xfrm flipH="1">
            <a:off x="5306082" y="2862118"/>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7" name="Google Shape;417;p42"/>
          <p:cNvSpPr txBox="1">
            <a:spLocks noGrp="1"/>
          </p:cNvSpPr>
          <p:nvPr>
            <p:ph type="subTitle" idx="4"/>
          </p:nvPr>
        </p:nvSpPr>
        <p:spPr>
          <a:xfrm flipH="1">
            <a:off x="5306082" y="2255233"/>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18" name="Google Shape;418;p42"/>
          <p:cNvSpPr txBox="1">
            <a:spLocks noGrp="1"/>
          </p:cNvSpPr>
          <p:nvPr>
            <p:ph type="subTitle" idx="5"/>
          </p:nvPr>
        </p:nvSpPr>
        <p:spPr>
          <a:xfrm flipH="1">
            <a:off x="2434253" y="5605845"/>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9" name="Google Shape;419;p42"/>
          <p:cNvSpPr txBox="1">
            <a:spLocks noGrp="1"/>
          </p:cNvSpPr>
          <p:nvPr>
            <p:ph type="subTitle" idx="6"/>
          </p:nvPr>
        </p:nvSpPr>
        <p:spPr>
          <a:xfrm flipH="1">
            <a:off x="2434253" y="5002150"/>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20" name="Google Shape;420;p42"/>
          <p:cNvSpPr txBox="1">
            <a:spLocks noGrp="1"/>
          </p:cNvSpPr>
          <p:nvPr>
            <p:ph type="subTitle" idx="7"/>
          </p:nvPr>
        </p:nvSpPr>
        <p:spPr>
          <a:xfrm flipH="1">
            <a:off x="5306082" y="5605845"/>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21" name="Google Shape;421;p42"/>
          <p:cNvSpPr txBox="1">
            <a:spLocks noGrp="1"/>
          </p:cNvSpPr>
          <p:nvPr>
            <p:ph type="subTitle" idx="8"/>
          </p:nvPr>
        </p:nvSpPr>
        <p:spPr>
          <a:xfrm flipH="1">
            <a:off x="5306082" y="5002150"/>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22" name="Google Shape;422;p42"/>
          <p:cNvSpPr txBox="1">
            <a:spLocks noGrp="1"/>
          </p:cNvSpPr>
          <p:nvPr>
            <p:ph type="ctrTitle"/>
          </p:nvPr>
        </p:nvSpPr>
        <p:spPr>
          <a:xfrm>
            <a:off x="574572" y="7581325"/>
            <a:ext cx="742662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23" name="Google Shape;423;p42"/>
          <p:cNvPicPr preferRelativeResize="0"/>
          <p:nvPr/>
        </p:nvPicPr>
        <p:blipFill>
          <a:blip r:embed="rId2">
            <a:alphaModFix/>
          </a:blip>
          <a:stretch>
            <a:fillRect/>
          </a:stretch>
        </p:blipFill>
        <p:spPr>
          <a:xfrm rot="-5400000" flipH="1">
            <a:off x="2731025" y="4085024"/>
            <a:ext cx="9915245" cy="1774055"/>
          </a:xfrm>
          <a:prstGeom prst="rect">
            <a:avLst/>
          </a:prstGeom>
          <a:noFill/>
          <a:ln>
            <a:noFill/>
          </a:ln>
        </p:spPr>
      </p:pic>
      <p:pic>
        <p:nvPicPr>
          <p:cNvPr id="424" name="Google Shape;424;p42"/>
          <p:cNvPicPr preferRelativeResize="0"/>
          <p:nvPr/>
        </p:nvPicPr>
        <p:blipFill rotWithShape="1">
          <a:blip r:embed="rId3">
            <a:alphaModFix/>
          </a:blip>
          <a:srcRect l="28341" b="53555"/>
          <a:stretch/>
        </p:blipFill>
        <p:spPr>
          <a:xfrm rot="10800000">
            <a:off x="1" y="18754"/>
            <a:ext cx="2836566" cy="2131836"/>
          </a:xfrm>
          <a:prstGeom prst="rect">
            <a:avLst/>
          </a:prstGeom>
          <a:noFill/>
          <a:ln>
            <a:noFill/>
          </a:ln>
        </p:spPr>
      </p:pic>
    </p:spTree>
    <p:extLst>
      <p:ext uri="{BB962C8B-B14F-4D97-AF65-F5344CB8AC3E}">
        <p14:creationId xmlns:p14="http://schemas.microsoft.com/office/powerpoint/2010/main" val="3890953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425"/>
        <p:cNvGrpSpPr/>
        <p:nvPr/>
      </p:nvGrpSpPr>
      <p:grpSpPr>
        <a:xfrm>
          <a:off x="0" y="0"/>
          <a:ext cx="0" cy="0"/>
          <a:chOff x="0" y="0"/>
          <a:chExt cx="0" cy="0"/>
        </a:xfrm>
      </p:grpSpPr>
      <p:pic>
        <p:nvPicPr>
          <p:cNvPr id="426" name="Google Shape;426;p43"/>
          <p:cNvPicPr preferRelativeResize="0"/>
          <p:nvPr/>
        </p:nvPicPr>
        <p:blipFill rotWithShape="1">
          <a:blip r:embed="rId2">
            <a:alphaModFix/>
          </a:blip>
          <a:srcRect t="9" b="9"/>
          <a:stretch/>
        </p:blipFill>
        <p:spPr>
          <a:xfrm>
            <a:off x="0" y="0"/>
            <a:ext cx="8575675" cy="9944100"/>
          </a:xfrm>
          <a:prstGeom prst="rect">
            <a:avLst/>
          </a:prstGeom>
          <a:noFill/>
          <a:ln>
            <a:noFill/>
          </a:ln>
        </p:spPr>
      </p:pic>
      <p:pic>
        <p:nvPicPr>
          <p:cNvPr id="427" name="Google Shape;427;p43"/>
          <p:cNvPicPr preferRelativeResize="0"/>
          <p:nvPr/>
        </p:nvPicPr>
        <p:blipFill rotWithShape="1">
          <a:blip r:embed="rId3">
            <a:alphaModFix/>
          </a:blip>
          <a:srcRect b="73756"/>
          <a:stretch/>
        </p:blipFill>
        <p:spPr>
          <a:xfrm>
            <a:off x="4617373" y="8739537"/>
            <a:ext cx="3958297" cy="1204558"/>
          </a:xfrm>
          <a:prstGeom prst="rect">
            <a:avLst/>
          </a:prstGeom>
          <a:noFill/>
          <a:ln>
            <a:noFill/>
          </a:ln>
        </p:spPr>
      </p:pic>
      <p:sp>
        <p:nvSpPr>
          <p:cNvPr id="428" name="Google Shape;428;p4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319075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429"/>
        <p:cNvGrpSpPr/>
        <p:nvPr/>
      </p:nvGrpSpPr>
      <p:grpSpPr>
        <a:xfrm>
          <a:off x="0" y="0"/>
          <a:ext cx="0" cy="0"/>
          <a:chOff x="0" y="0"/>
          <a:chExt cx="0" cy="0"/>
        </a:xfrm>
      </p:grpSpPr>
      <p:sp>
        <p:nvSpPr>
          <p:cNvPr id="430" name="Google Shape;430;p4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31" name="Google Shape;431;p44"/>
          <p:cNvPicPr preferRelativeResize="0"/>
          <p:nvPr/>
        </p:nvPicPr>
        <p:blipFill>
          <a:blip r:embed="rId2">
            <a:alphaModFix/>
          </a:blip>
          <a:stretch>
            <a:fillRect/>
          </a:stretch>
        </p:blipFill>
        <p:spPr>
          <a:xfrm flipH="1">
            <a:off x="0" y="1"/>
            <a:ext cx="2449540" cy="4320534"/>
          </a:xfrm>
          <a:prstGeom prst="rect">
            <a:avLst/>
          </a:prstGeom>
          <a:noFill/>
          <a:ln>
            <a:noFill/>
          </a:ln>
        </p:spPr>
      </p:pic>
    </p:spTree>
    <p:extLst>
      <p:ext uri="{BB962C8B-B14F-4D97-AF65-F5344CB8AC3E}">
        <p14:creationId xmlns:p14="http://schemas.microsoft.com/office/powerpoint/2010/main" val="30480550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7">
  <p:cSld name="Section header 7">
    <p:spTree>
      <p:nvGrpSpPr>
        <p:cNvPr id="1" name="Shape 432"/>
        <p:cNvGrpSpPr/>
        <p:nvPr/>
      </p:nvGrpSpPr>
      <p:grpSpPr>
        <a:xfrm>
          <a:off x="0" y="0"/>
          <a:ext cx="0" cy="0"/>
          <a:chOff x="0" y="0"/>
          <a:chExt cx="0" cy="0"/>
        </a:xfrm>
      </p:grpSpPr>
      <p:pic>
        <p:nvPicPr>
          <p:cNvPr id="433" name="Google Shape;433;p45"/>
          <p:cNvPicPr preferRelativeResize="0"/>
          <p:nvPr/>
        </p:nvPicPr>
        <p:blipFill rotWithShape="1">
          <a:blip r:embed="rId2">
            <a:alphaModFix/>
          </a:blip>
          <a:srcRect l="30429"/>
          <a:stretch/>
        </p:blipFill>
        <p:spPr>
          <a:xfrm>
            <a:off x="2609372" y="0"/>
            <a:ext cx="5966303" cy="9944100"/>
          </a:xfrm>
          <a:prstGeom prst="rect">
            <a:avLst/>
          </a:prstGeom>
          <a:noFill/>
          <a:ln>
            <a:noFill/>
          </a:ln>
        </p:spPr>
      </p:pic>
      <p:sp>
        <p:nvSpPr>
          <p:cNvPr id="434" name="Google Shape;434;p45"/>
          <p:cNvSpPr txBox="1">
            <a:spLocks noGrp="1"/>
          </p:cNvSpPr>
          <p:nvPr>
            <p:ph type="title" hasCustomPrompt="1"/>
          </p:nvPr>
        </p:nvSpPr>
        <p:spPr>
          <a:xfrm>
            <a:off x="571550" y="3067185"/>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35" name="Google Shape;435;p45"/>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436" name="Google Shape;436;p45"/>
          <p:cNvSpPr txBox="1">
            <a:spLocks noGrp="1"/>
          </p:cNvSpPr>
          <p:nvPr>
            <p:ph type="subTitle" idx="1"/>
          </p:nvPr>
        </p:nvSpPr>
        <p:spPr>
          <a:xfrm flipH="1">
            <a:off x="571430" y="7036898"/>
            <a:ext cx="2472822"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945088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437"/>
        <p:cNvGrpSpPr/>
        <p:nvPr/>
      </p:nvGrpSpPr>
      <p:grpSpPr>
        <a:xfrm>
          <a:off x="0" y="0"/>
          <a:ext cx="0" cy="0"/>
          <a:chOff x="0" y="0"/>
          <a:chExt cx="0" cy="0"/>
        </a:xfrm>
      </p:grpSpPr>
      <p:pic>
        <p:nvPicPr>
          <p:cNvPr id="438" name="Google Shape;438;p46"/>
          <p:cNvPicPr preferRelativeResize="0"/>
          <p:nvPr/>
        </p:nvPicPr>
        <p:blipFill rotWithShape="1">
          <a:blip r:embed="rId2">
            <a:alphaModFix/>
          </a:blip>
          <a:srcRect l="33457"/>
          <a:stretch/>
        </p:blipFill>
        <p:spPr>
          <a:xfrm rot="10800000">
            <a:off x="0" y="3266316"/>
            <a:ext cx="3831340" cy="6677784"/>
          </a:xfrm>
          <a:prstGeom prst="rect">
            <a:avLst/>
          </a:prstGeom>
          <a:noFill/>
          <a:ln>
            <a:noFill/>
          </a:ln>
        </p:spPr>
      </p:pic>
      <p:pic>
        <p:nvPicPr>
          <p:cNvPr id="439" name="Google Shape;439;p46"/>
          <p:cNvPicPr preferRelativeResize="0"/>
          <p:nvPr/>
        </p:nvPicPr>
        <p:blipFill rotWithShape="1">
          <a:blip r:embed="rId3">
            <a:alphaModFix/>
          </a:blip>
          <a:srcRect l="32313" b="44084"/>
          <a:stretch/>
        </p:blipFill>
        <p:spPr>
          <a:xfrm>
            <a:off x="3265045" y="0"/>
            <a:ext cx="5310635" cy="5087424"/>
          </a:xfrm>
          <a:prstGeom prst="rect">
            <a:avLst/>
          </a:prstGeom>
          <a:noFill/>
          <a:ln>
            <a:noFill/>
          </a:ln>
        </p:spPr>
      </p:pic>
      <p:sp>
        <p:nvSpPr>
          <p:cNvPr id="440" name="Google Shape;440;p4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2784886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three columns and numbers">
  <p:cSld name="Title, three columns and numbers">
    <p:spTree>
      <p:nvGrpSpPr>
        <p:cNvPr id="1" name="Shape 441"/>
        <p:cNvGrpSpPr/>
        <p:nvPr/>
      </p:nvGrpSpPr>
      <p:grpSpPr>
        <a:xfrm>
          <a:off x="0" y="0"/>
          <a:ext cx="0" cy="0"/>
          <a:chOff x="0" y="0"/>
          <a:chExt cx="0" cy="0"/>
        </a:xfrm>
      </p:grpSpPr>
      <p:sp>
        <p:nvSpPr>
          <p:cNvPr id="442" name="Google Shape;442;p47"/>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43" name="Google Shape;443;p47"/>
          <p:cNvSpPr txBox="1">
            <a:spLocks noGrp="1"/>
          </p:cNvSpPr>
          <p:nvPr>
            <p:ph type="subTitle" idx="1"/>
          </p:nvPr>
        </p:nvSpPr>
        <p:spPr>
          <a:xfrm>
            <a:off x="1349082" y="588999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4" name="Google Shape;444;p47"/>
          <p:cNvSpPr txBox="1">
            <a:spLocks noGrp="1"/>
          </p:cNvSpPr>
          <p:nvPr>
            <p:ph type="subTitle" idx="2"/>
          </p:nvPr>
        </p:nvSpPr>
        <p:spPr>
          <a:xfrm>
            <a:off x="1349082" y="5300813"/>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5" name="Google Shape;445;p47"/>
          <p:cNvSpPr txBox="1">
            <a:spLocks noGrp="1"/>
          </p:cNvSpPr>
          <p:nvPr>
            <p:ph type="subTitle" idx="3"/>
          </p:nvPr>
        </p:nvSpPr>
        <p:spPr>
          <a:xfrm>
            <a:off x="3558894" y="588997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6" name="Google Shape;446;p47"/>
          <p:cNvSpPr txBox="1">
            <a:spLocks noGrp="1"/>
          </p:cNvSpPr>
          <p:nvPr>
            <p:ph type="subTitle" idx="4"/>
          </p:nvPr>
        </p:nvSpPr>
        <p:spPr>
          <a:xfrm>
            <a:off x="3558894" y="5300813"/>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7" name="Google Shape;447;p47"/>
          <p:cNvSpPr txBox="1">
            <a:spLocks noGrp="1"/>
          </p:cNvSpPr>
          <p:nvPr>
            <p:ph type="subTitle" idx="5"/>
          </p:nvPr>
        </p:nvSpPr>
        <p:spPr>
          <a:xfrm>
            <a:off x="5747503" y="588999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8" name="Google Shape;448;p47"/>
          <p:cNvSpPr txBox="1">
            <a:spLocks noGrp="1"/>
          </p:cNvSpPr>
          <p:nvPr>
            <p:ph type="subTitle" idx="6"/>
          </p:nvPr>
        </p:nvSpPr>
        <p:spPr>
          <a:xfrm>
            <a:off x="5747503" y="5300765"/>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9" name="Google Shape;449;p47"/>
          <p:cNvSpPr txBox="1">
            <a:spLocks noGrp="1"/>
          </p:cNvSpPr>
          <p:nvPr>
            <p:ph type="title" idx="7" hasCustomPrompt="1"/>
          </p:nvPr>
        </p:nvSpPr>
        <p:spPr>
          <a:xfrm>
            <a:off x="1349104"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sp>
        <p:nvSpPr>
          <p:cNvPr id="450" name="Google Shape;450;p47"/>
          <p:cNvSpPr txBox="1">
            <a:spLocks noGrp="1"/>
          </p:cNvSpPr>
          <p:nvPr>
            <p:ph type="title" idx="8" hasCustomPrompt="1"/>
          </p:nvPr>
        </p:nvSpPr>
        <p:spPr>
          <a:xfrm>
            <a:off x="3558907"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sp>
        <p:nvSpPr>
          <p:cNvPr id="451" name="Google Shape;451;p47"/>
          <p:cNvSpPr txBox="1">
            <a:spLocks noGrp="1"/>
          </p:cNvSpPr>
          <p:nvPr>
            <p:ph type="title" idx="9" hasCustomPrompt="1"/>
          </p:nvPr>
        </p:nvSpPr>
        <p:spPr>
          <a:xfrm>
            <a:off x="5747514"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pic>
        <p:nvPicPr>
          <p:cNvPr id="452" name="Google Shape;452;p47"/>
          <p:cNvPicPr preferRelativeResize="0"/>
          <p:nvPr/>
        </p:nvPicPr>
        <p:blipFill>
          <a:blip r:embed="rId2">
            <a:alphaModFix/>
          </a:blip>
          <a:stretch>
            <a:fillRect/>
          </a:stretch>
        </p:blipFill>
        <p:spPr>
          <a:xfrm rot="10800000" flipH="1">
            <a:off x="3101813" y="581"/>
            <a:ext cx="2372050" cy="2171858"/>
          </a:xfrm>
          <a:prstGeom prst="rect">
            <a:avLst/>
          </a:prstGeom>
          <a:noFill/>
          <a:ln>
            <a:noFill/>
          </a:ln>
        </p:spPr>
      </p:pic>
    </p:spTree>
    <p:extLst>
      <p:ext uri="{BB962C8B-B14F-4D97-AF65-F5344CB8AC3E}">
        <p14:creationId xmlns:p14="http://schemas.microsoft.com/office/powerpoint/2010/main" val="2855044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8">
  <p:cSld name="Section header 8">
    <p:spTree>
      <p:nvGrpSpPr>
        <p:cNvPr id="1" name="Shape 453"/>
        <p:cNvGrpSpPr/>
        <p:nvPr/>
      </p:nvGrpSpPr>
      <p:grpSpPr>
        <a:xfrm>
          <a:off x="0" y="0"/>
          <a:ext cx="0" cy="0"/>
          <a:chOff x="0" y="0"/>
          <a:chExt cx="0" cy="0"/>
        </a:xfrm>
      </p:grpSpPr>
      <p:pic>
        <p:nvPicPr>
          <p:cNvPr id="454" name="Google Shape;454;p48"/>
          <p:cNvPicPr preferRelativeResize="0"/>
          <p:nvPr/>
        </p:nvPicPr>
        <p:blipFill rotWithShape="1">
          <a:blip r:embed="rId2">
            <a:alphaModFix/>
          </a:blip>
          <a:srcRect r="20420"/>
          <a:stretch/>
        </p:blipFill>
        <p:spPr>
          <a:xfrm>
            <a:off x="-20822" y="1"/>
            <a:ext cx="5487747" cy="7996269"/>
          </a:xfrm>
          <a:prstGeom prst="rect">
            <a:avLst/>
          </a:prstGeom>
          <a:noFill/>
          <a:ln>
            <a:noFill/>
          </a:ln>
        </p:spPr>
      </p:pic>
      <p:sp>
        <p:nvSpPr>
          <p:cNvPr id="455" name="Google Shape;455;p48"/>
          <p:cNvSpPr txBox="1">
            <a:spLocks noGrp="1"/>
          </p:cNvSpPr>
          <p:nvPr>
            <p:ph type="title" hasCustomPrompt="1"/>
          </p:nvPr>
        </p:nvSpPr>
        <p:spPr>
          <a:xfrm flipH="1">
            <a:off x="6077836" y="3056213"/>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56" name="Google Shape;456;p48"/>
          <p:cNvSpPr txBox="1">
            <a:spLocks noGrp="1"/>
          </p:cNvSpPr>
          <p:nvPr>
            <p:ph type="ctrTitle" idx="2"/>
          </p:nvPr>
        </p:nvSpPr>
        <p:spPr>
          <a:xfrm flipH="1">
            <a:off x="1604305" y="503029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457" name="Google Shape;457;p48"/>
          <p:cNvSpPr txBox="1">
            <a:spLocks noGrp="1"/>
          </p:cNvSpPr>
          <p:nvPr>
            <p:ph type="subTitle" idx="1"/>
          </p:nvPr>
        </p:nvSpPr>
        <p:spPr>
          <a:xfrm>
            <a:off x="5086344" y="7044342"/>
            <a:ext cx="291511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2975471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one column">
  <p:cSld name="Title and one column">
    <p:spTree>
      <p:nvGrpSpPr>
        <p:cNvPr id="1" name="Shape 458"/>
        <p:cNvGrpSpPr/>
        <p:nvPr/>
      </p:nvGrpSpPr>
      <p:grpSpPr>
        <a:xfrm>
          <a:off x="0" y="0"/>
          <a:ext cx="0" cy="0"/>
          <a:chOff x="0" y="0"/>
          <a:chExt cx="0" cy="0"/>
        </a:xfrm>
      </p:grpSpPr>
      <p:sp>
        <p:nvSpPr>
          <p:cNvPr id="459" name="Google Shape;459;p49"/>
          <p:cNvSpPr txBox="1">
            <a:spLocks noGrp="1"/>
          </p:cNvSpPr>
          <p:nvPr>
            <p:ph type="ctrTitle"/>
          </p:nvPr>
        </p:nvSpPr>
        <p:spPr>
          <a:xfrm>
            <a:off x="1326843" y="7616270"/>
            <a:ext cx="3650570" cy="1481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60" name="Google Shape;460;p49"/>
          <p:cNvSpPr txBox="1">
            <a:spLocks noGrp="1"/>
          </p:cNvSpPr>
          <p:nvPr>
            <p:ph type="subTitle" idx="1"/>
          </p:nvPr>
        </p:nvSpPr>
        <p:spPr>
          <a:xfrm>
            <a:off x="1326842" y="5911892"/>
            <a:ext cx="2525716" cy="160196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Clr>
                <a:srgbClr val="434343"/>
              </a:buClr>
              <a:buSzPts val="1200"/>
              <a:buNone/>
              <a:defRPr sz="1125">
                <a:solidFill>
                  <a:srgbClr val="434343"/>
                </a:solidFill>
              </a:defRPr>
            </a:lvl2pPr>
            <a:lvl3pPr lvl="2" algn="ctr" rtl="0">
              <a:lnSpc>
                <a:spcPct val="100000"/>
              </a:lnSpc>
              <a:spcBef>
                <a:spcPts val="0"/>
              </a:spcBef>
              <a:spcAft>
                <a:spcPts val="0"/>
              </a:spcAft>
              <a:buClr>
                <a:srgbClr val="434343"/>
              </a:buClr>
              <a:buSzPts val="1200"/>
              <a:buNone/>
              <a:defRPr sz="1125">
                <a:solidFill>
                  <a:srgbClr val="434343"/>
                </a:solidFill>
              </a:defRPr>
            </a:lvl3pPr>
            <a:lvl4pPr lvl="3" algn="ctr" rtl="0">
              <a:lnSpc>
                <a:spcPct val="100000"/>
              </a:lnSpc>
              <a:spcBef>
                <a:spcPts val="0"/>
              </a:spcBef>
              <a:spcAft>
                <a:spcPts val="0"/>
              </a:spcAft>
              <a:buClr>
                <a:srgbClr val="434343"/>
              </a:buClr>
              <a:buSzPts val="1200"/>
              <a:buNone/>
              <a:defRPr sz="1125">
                <a:solidFill>
                  <a:srgbClr val="434343"/>
                </a:solidFill>
              </a:defRPr>
            </a:lvl4pPr>
            <a:lvl5pPr lvl="4" algn="ctr" rtl="0">
              <a:lnSpc>
                <a:spcPct val="100000"/>
              </a:lnSpc>
              <a:spcBef>
                <a:spcPts val="0"/>
              </a:spcBef>
              <a:spcAft>
                <a:spcPts val="0"/>
              </a:spcAft>
              <a:buClr>
                <a:srgbClr val="434343"/>
              </a:buClr>
              <a:buSzPts val="1200"/>
              <a:buNone/>
              <a:defRPr sz="1125">
                <a:solidFill>
                  <a:srgbClr val="434343"/>
                </a:solidFill>
              </a:defRPr>
            </a:lvl5pPr>
            <a:lvl6pPr lvl="5" algn="ctr" rtl="0">
              <a:lnSpc>
                <a:spcPct val="100000"/>
              </a:lnSpc>
              <a:spcBef>
                <a:spcPts val="0"/>
              </a:spcBef>
              <a:spcAft>
                <a:spcPts val="0"/>
              </a:spcAft>
              <a:buClr>
                <a:srgbClr val="434343"/>
              </a:buClr>
              <a:buSzPts val="1200"/>
              <a:buNone/>
              <a:defRPr sz="1125">
                <a:solidFill>
                  <a:srgbClr val="434343"/>
                </a:solidFill>
              </a:defRPr>
            </a:lvl6pPr>
            <a:lvl7pPr lvl="6" algn="ctr" rtl="0">
              <a:lnSpc>
                <a:spcPct val="100000"/>
              </a:lnSpc>
              <a:spcBef>
                <a:spcPts val="0"/>
              </a:spcBef>
              <a:spcAft>
                <a:spcPts val="0"/>
              </a:spcAft>
              <a:buClr>
                <a:srgbClr val="434343"/>
              </a:buClr>
              <a:buSzPts val="1200"/>
              <a:buNone/>
              <a:defRPr sz="1125">
                <a:solidFill>
                  <a:srgbClr val="434343"/>
                </a:solidFill>
              </a:defRPr>
            </a:lvl7pPr>
            <a:lvl8pPr lvl="7" algn="ctr" rtl="0">
              <a:lnSpc>
                <a:spcPct val="100000"/>
              </a:lnSpc>
              <a:spcBef>
                <a:spcPts val="0"/>
              </a:spcBef>
              <a:spcAft>
                <a:spcPts val="0"/>
              </a:spcAft>
              <a:buClr>
                <a:srgbClr val="434343"/>
              </a:buClr>
              <a:buSzPts val="1200"/>
              <a:buNone/>
              <a:defRPr sz="1125">
                <a:solidFill>
                  <a:srgbClr val="434343"/>
                </a:solidFill>
              </a:defRPr>
            </a:lvl8pPr>
            <a:lvl9pPr lvl="8" algn="ctr" rtl="0">
              <a:lnSpc>
                <a:spcPct val="100000"/>
              </a:lnSpc>
              <a:spcBef>
                <a:spcPts val="0"/>
              </a:spcBef>
              <a:spcAft>
                <a:spcPts val="0"/>
              </a:spcAft>
              <a:buClr>
                <a:srgbClr val="434343"/>
              </a:buClr>
              <a:buSzPts val="1200"/>
              <a:buNone/>
              <a:defRPr sz="1125">
                <a:solidFill>
                  <a:srgbClr val="434343"/>
                </a:solidFill>
              </a:defRPr>
            </a:lvl9pPr>
          </a:lstStyle>
          <a:p>
            <a:r>
              <a:rPr lang="fr-FR"/>
              <a:t>Modifiez le style des sous-titres du masque</a:t>
            </a:r>
            <a:endParaRPr/>
          </a:p>
        </p:txBody>
      </p:sp>
      <p:pic>
        <p:nvPicPr>
          <p:cNvPr id="461" name="Google Shape;461;p49"/>
          <p:cNvPicPr preferRelativeResize="0"/>
          <p:nvPr/>
        </p:nvPicPr>
        <p:blipFill>
          <a:blip r:embed="rId2">
            <a:alphaModFix/>
          </a:blip>
          <a:stretch>
            <a:fillRect/>
          </a:stretch>
        </p:blipFill>
        <p:spPr>
          <a:xfrm rot="10800000" flipH="1">
            <a:off x="-11" y="558"/>
            <a:ext cx="4207441" cy="5027295"/>
          </a:xfrm>
          <a:prstGeom prst="rect">
            <a:avLst/>
          </a:prstGeom>
          <a:noFill/>
          <a:ln>
            <a:noFill/>
          </a:ln>
        </p:spPr>
      </p:pic>
      <p:pic>
        <p:nvPicPr>
          <p:cNvPr id="462" name="Google Shape;462;p49"/>
          <p:cNvPicPr preferRelativeResize="0"/>
          <p:nvPr/>
        </p:nvPicPr>
        <p:blipFill rotWithShape="1">
          <a:blip r:embed="rId3">
            <a:alphaModFix/>
          </a:blip>
          <a:srcRect r="10482" b="10201"/>
          <a:stretch/>
        </p:blipFill>
        <p:spPr>
          <a:xfrm>
            <a:off x="4153444" y="4172666"/>
            <a:ext cx="4422231" cy="5771435"/>
          </a:xfrm>
          <a:prstGeom prst="rect">
            <a:avLst/>
          </a:prstGeom>
          <a:noFill/>
          <a:ln>
            <a:noFill/>
          </a:ln>
        </p:spPr>
      </p:pic>
    </p:spTree>
    <p:extLst>
      <p:ext uri="{BB962C8B-B14F-4D97-AF65-F5344CB8AC3E}">
        <p14:creationId xmlns:p14="http://schemas.microsoft.com/office/powerpoint/2010/main" val="35111738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463"/>
        <p:cNvGrpSpPr/>
        <p:nvPr/>
      </p:nvGrpSpPr>
      <p:grpSpPr>
        <a:xfrm>
          <a:off x="0" y="0"/>
          <a:ext cx="0" cy="0"/>
          <a:chOff x="0" y="0"/>
          <a:chExt cx="0" cy="0"/>
        </a:xfrm>
      </p:grpSpPr>
      <p:sp>
        <p:nvSpPr>
          <p:cNvPr id="464" name="Google Shape;464;p50"/>
          <p:cNvSpPr txBox="1">
            <a:spLocks noGrp="1"/>
          </p:cNvSpPr>
          <p:nvPr>
            <p:ph type="subTitle" idx="1"/>
          </p:nvPr>
        </p:nvSpPr>
        <p:spPr>
          <a:xfrm>
            <a:off x="820225" y="5103304"/>
            <a:ext cx="1869598"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032"/>
            </a:lvl2pPr>
            <a:lvl3pPr lvl="2" algn="r" rtl="0">
              <a:lnSpc>
                <a:spcPct val="100000"/>
              </a:lnSpc>
              <a:spcBef>
                <a:spcPts val="0"/>
              </a:spcBef>
              <a:spcAft>
                <a:spcPts val="0"/>
              </a:spcAft>
              <a:buSzPts val="1100"/>
              <a:buNone/>
              <a:defRPr sz="1032"/>
            </a:lvl3pPr>
            <a:lvl4pPr lvl="3" algn="r" rtl="0">
              <a:lnSpc>
                <a:spcPct val="100000"/>
              </a:lnSpc>
              <a:spcBef>
                <a:spcPts val="0"/>
              </a:spcBef>
              <a:spcAft>
                <a:spcPts val="0"/>
              </a:spcAft>
              <a:buSzPts val="1100"/>
              <a:buNone/>
              <a:defRPr sz="1032"/>
            </a:lvl4pPr>
            <a:lvl5pPr lvl="4" algn="r" rtl="0">
              <a:lnSpc>
                <a:spcPct val="100000"/>
              </a:lnSpc>
              <a:spcBef>
                <a:spcPts val="0"/>
              </a:spcBef>
              <a:spcAft>
                <a:spcPts val="0"/>
              </a:spcAft>
              <a:buSzPts val="1100"/>
              <a:buNone/>
              <a:defRPr sz="1032"/>
            </a:lvl5pPr>
            <a:lvl6pPr lvl="5" algn="r" rtl="0">
              <a:lnSpc>
                <a:spcPct val="100000"/>
              </a:lnSpc>
              <a:spcBef>
                <a:spcPts val="0"/>
              </a:spcBef>
              <a:spcAft>
                <a:spcPts val="0"/>
              </a:spcAft>
              <a:buSzPts val="1100"/>
              <a:buNone/>
              <a:defRPr sz="1032"/>
            </a:lvl6pPr>
            <a:lvl7pPr lvl="6" algn="r" rtl="0">
              <a:lnSpc>
                <a:spcPct val="100000"/>
              </a:lnSpc>
              <a:spcBef>
                <a:spcPts val="0"/>
              </a:spcBef>
              <a:spcAft>
                <a:spcPts val="0"/>
              </a:spcAft>
              <a:buSzPts val="1100"/>
              <a:buNone/>
              <a:defRPr sz="1032"/>
            </a:lvl7pPr>
            <a:lvl8pPr lvl="7" algn="r" rtl="0">
              <a:lnSpc>
                <a:spcPct val="100000"/>
              </a:lnSpc>
              <a:spcBef>
                <a:spcPts val="0"/>
              </a:spcBef>
              <a:spcAft>
                <a:spcPts val="0"/>
              </a:spcAft>
              <a:buSzPts val="1100"/>
              <a:buNone/>
              <a:defRPr sz="1032"/>
            </a:lvl8pPr>
            <a:lvl9pPr lvl="8" algn="r" rtl="0">
              <a:lnSpc>
                <a:spcPct val="100000"/>
              </a:lnSpc>
              <a:spcBef>
                <a:spcPts val="0"/>
              </a:spcBef>
              <a:spcAft>
                <a:spcPts val="0"/>
              </a:spcAft>
              <a:buSzPts val="1100"/>
              <a:buNone/>
              <a:defRPr sz="1032"/>
            </a:lvl9pPr>
          </a:lstStyle>
          <a:p>
            <a:r>
              <a:rPr lang="fr-FR"/>
              <a:t>Modifiez le style des sous-titres du masque</a:t>
            </a:r>
            <a:endParaRPr/>
          </a:p>
        </p:txBody>
      </p:sp>
      <p:sp>
        <p:nvSpPr>
          <p:cNvPr id="465" name="Google Shape;465;p50"/>
          <p:cNvSpPr txBox="1">
            <a:spLocks noGrp="1"/>
          </p:cNvSpPr>
          <p:nvPr>
            <p:ph type="subTitle" idx="2"/>
          </p:nvPr>
        </p:nvSpPr>
        <p:spPr>
          <a:xfrm>
            <a:off x="820225" y="4543324"/>
            <a:ext cx="1869598"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66" name="Google Shape;466;p50"/>
          <p:cNvSpPr txBox="1">
            <a:spLocks noGrp="1"/>
          </p:cNvSpPr>
          <p:nvPr>
            <p:ph type="subTitle" idx="3"/>
          </p:nvPr>
        </p:nvSpPr>
        <p:spPr>
          <a:xfrm flipH="1">
            <a:off x="5885854" y="5103304"/>
            <a:ext cx="1869598"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67" name="Google Shape;467;p50"/>
          <p:cNvSpPr txBox="1">
            <a:spLocks noGrp="1"/>
          </p:cNvSpPr>
          <p:nvPr>
            <p:ph type="subTitle" idx="4"/>
          </p:nvPr>
        </p:nvSpPr>
        <p:spPr>
          <a:xfrm flipH="1">
            <a:off x="5885854" y="4543324"/>
            <a:ext cx="1869598"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3776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36563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right">
  <p:cSld name="Title and two columns right">
    <p:spTree>
      <p:nvGrpSpPr>
        <p:cNvPr id="1" name="Shape 468"/>
        <p:cNvGrpSpPr/>
        <p:nvPr/>
      </p:nvGrpSpPr>
      <p:grpSpPr>
        <a:xfrm>
          <a:off x="0" y="0"/>
          <a:ext cx="0" cy="0"/>
          <a:chOff x="0" y="0"/>
          <a:chExt cx="0" cy="0"/>
        </a:xfrm>
      </p:grpSpPr>
      <p:sp>
        <p:nvSpPr>
          <p:cNvPr id="469" name="Google Shape;469;p51"/>
          <p:cNvSpPr txBox="1">
            <a:spLocks noGrp="1"/>
          </p:cNvSpPr>
          <p:nvPr>
            <p:ph type="subTitle" idx="1"/>
          </p:nvPr>
        </p:nvSpPr>
        <p:spPr>
          <a:xfrm flipH="1">
            <a:off x="3179208" y="6064627"/>
            <a:ext cx="1754806" cy="15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70" name="Google Shape;470;p51"/>
          <p:cNvSpPr txBox="1">
            <a:spLocks noGrp="1"/>
          </p:cNvSpPr>
          <p:nvPr>
            <p:ph type="subTitle" idx="2"/>
          </p:nvPr>
        </p:nvSpPr>
        <p:spPr>
          <a:xfrm flipH="1">
            <a:off x="3179208" y="5681438"/>
            <a:ext cx="1754806"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71" name="Google Shape;471;p51"/>
          <p:cNvSpPr txBox="1">
            <a:spLocks noGrp="1"/>
          </p:cNvSpPr>
          <p:nvPr>
            <p:ph type="subTitle" idx="3"/>
          </p:nvPr>
        </p:nvSpPr>
        <p:spPr>
          <a:xfrm flipH="1">
            <a:off x="6059618" y="6064627"/>
            <a:ext cx="1754806" cy="15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72" name="Google Shape;472;p51"/>
          <p:cNvSpPr txBox="1">
            <a:spLocks noGrp="1"/>
          </p:cNvSpPr>
          <p:nvPr>
            <p:ph type="subTitle" idx="4"/>
          </p:nvPr>
        </p:nvSpPr>
        <p:spPr>
          <a:xfrm flipH="1">
            <a:off x="6059618" y="5681438"/>
            <a:ext cx="1754806"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73" name="Google Shape;473;p51"/>
          <p:cNvSpPr txBox="1">
            <a:spLocks noGrp="1"/>
          </p:cNvSpPr>
          <p:nvPr>
            <p:ph type="ctrTitle"/>
          </p:nvPr>
        </p:nvSpPr>
        <p:spPr>
          <a:xfrm>
            <a:off x="2930163" y="7581325"/>
            <a:ext cx="499375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74" name="Google Shape;474;p51"/>
          <p:cNvPicPr preferRelativeResize="0"/>
          <p:nvPr/>
        </p:nvPicPr>
        <p:blipFill>
          <a:blip r:embed="rId2">
            <a:alphaModFix/>
          </a:blip>
          <a:stretch>
            <a:fillRect/>
          </a:stretch>
        </p:blipFill>
        <p:spPr>
          <a:xfrm rot="10800000" flipH="1">
            <a:off x="0" y="-22"/>
            <a:ext cx="4591559" cy="7531735"/>
          </a:xfrm>
          <a:prstGeom prst="rect">
            <a:avLst/>
          </a:prstGeom>
          <a:noFill/>
          <a:ln>
            <a:noFill/>
          </a:ln>
        </p:spPr>
      </p:pic>
    </p:spTree>
    <p:extLst>
      <p:ext uri="{BB962C8B-B14F-4D97-AF65-F5344CB8AC3E}">
        <p14:creationId xmlns:p14="http://schemas.microsoft.com/office/powerpoint/2010/main" val="2141453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475"/>
        <p:cNvGrpSpPr/>
        <p:nvPr/>
      </p:nvGrpSpPr>
      <p:grpSpPr>
        <a:xfrm>
          <a:off x="0" y="0"/>
          <a:ext cx="0" cy="0"/>
          <a:chOff x="0" y="0"/>
          <a:chExt cx="0" cy="0"/>
        </a:xfrm>
      </p:grpSpPr>
      <p:sp>
        <p:nvSpPr>
          <p:cNvPr id="476" name="Google Shape;476;p52"/>
          <p:cNvSpPr/>
          <p:nvPr/>
        </p:nvSpPr>
        <p:spPr>
          <a:xfrm>
            <a:off x="5300976" y="2487900"/>
            <a:ext cx="2915111" cy="6009380"/>
          </a:xfrm>
          <a:prstGeom prst="ellipse">
            <a:avLst/>
          </a:prstGeom>
          <a:solidFill>
            <a:srgbClr val="FFFFFF">
              <a:alpha val="80390"/>
            </a:srgbClr>
          </a:solidFill>
          <a:ln>
            <a:noFill/>
          </a:ln>
        </p:spPr>
        <p:txBody>
          <a:bodyPr spcFirstLastPara="1" wrap="square" lIns="64313" tIns="32145" rIns="64313" bIns="32145" anchor="ctr" anchorCtr="0">
            <a:noAutofit/>
          </a:bodyPr>
          <a:lstStyle/>
          <a:p>
            <a:pPr marL="0" marR="0" lvl="0" indent="0" algn="ctr" rtl="0">
              <a:spcBef>
                <a:spcPts val="0"/>
              </a:spcBef>
              <a:spcAft>
                <a:spcPts val="0"/>
              </a:spcAft>
              <a:buNone/>
            </a:pPr>
            <a:endParaRPr sz="1313" b="0" i="0" u="none" strike="noStrike" cap="none">
              <a:solidFill>
                <a:srgbClr val="645CA7"/>
              </a:solidFill>
              <a:latin typeface="Calibri"/>
              <a:ea typeface="Calibri"/>
              <a:cs typeface="Calibri"/>
              <a:sym typeface="Calibri"/>
            </a:endParaRPr>
          </a:p>
        </p:txBody>
      </p:sp>
      <p:sp>
        <p:nvSpPr>
          <p:cNvPr id="477" name="Google Shape;477;p52"/>
          <p:cNvSpPr txBox="1">
            <a:spLocks noGrp="1"/>
          </p:cNvSpPr>
          <p:nvPr>
            <p:ph type="ctrTitle"/>
          </p:nvPr>
        </p:nvSpPr>
        <p:spPr>
          <a:xfrm flipH="1">
            <a:off x="5302119" y="3519875"/>
            <a:ext cx="2910328" cy="121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4689">
                <a:solidFill>
                  <a:schemeClr val="dk2"/>
                </a:solidFill>
              </a:defRPr>
            </a:lvl1pPr>
            <a:lvl2pPr lvl="1" algn="ctr" rtl="0">
              <a:spcBef>
                <a:spcPts val="0"/>
              </a:spcBef>
              <a:spcAft>
                <a:spcPts val="0"/>
              </a:spcAft>
              <a:buClr>
                <a:schemeClr val="dk2"/>
              </a:buClr>
              <a:buSzPts val="5200"/>
              <a:buNone/>
              <a:defRPr sz="4877">
                <a:solidFill>
                  <a:schemeClr val="dk2"/>
                </a:solidFill>
              </a:defRPr>
            </a:lvl2pPr>
            <a:lvl3pPr lvl="2" algn="ctr" rtl="0">
              <a:spcBef>
                <a:spcPts val="0"/>
              </a:spcBef>
              <a:spcAft>
                <a:spcPts val="0"/>
              </a:spcAft>
              <a:buClr>
                <a:schemeClr val="dk2"/>
              </a:buClr>
              <a:buSzPts val="5200"/>
              <a:buNone/>
              <a:defRPr sz="4877">
                <a:solidFill>
                  <a:schemeClr val="dk2"/>
                </a:solidFill>
              </a:defRPr>
            </a:lvl3pPr>
            <a:lvl4pPr lvl="3" algn="ctr" rtl="0">
              <a:spcBef>
                <a:spcPts val="0"/>
              </a:spcBef>
              <a:spcAft>
                <a:spcPts val="0"/>
              </a:spcAft>
              <a:buClr>
                <a:schemeClr val="dk2"/>
              </a:buClr>
              <a:buSzPts val="5200"/>
              <a:buNone/>
              <a:defRPr sz="4877">
                <a:solidFill>
                  <a:schemeClr val="dk2"/>
                </a:solidFill>
              </a:defRPr>
            </a:lvl4pPr>
            <a:lvl5pPr lvl="4" algn="ctr" rtl="0">
              <a:spcBef>
                <a:spcPts val="0"/>
              </a:spcBef>
              <a:spcAft>
                <a:spcPts val="0"/>
              </a:spcAft>
              <a:buClr>
                <a:schemeClr val="dk2"/>
              </a:buClr>
              <a:buSzPts val="5200"/>
              <a:buNone/>
              <a:defRPr sz="4877">
                <a:solidFill>
                  <a:schemeClr val="dk2"/>
                </a:solidFill>
              </a:defRPr>
            </a:lvl5pPr>
            <a:lvl6pPr lvl="5" algn="ctr" rtl="0">
              <a:spcBef>
                <a:spcPts val="0"/>
              </a:spcBef>
              <a:spcAft>
                <a:spcPts val="0"/>
              </a:spcAft>
              <a:buClr>
                <a:schemeClr val="dk2"/>
              </a:buClr>
              <a:buSzPts val="5200"/>
              <a:buNone/>
              <a:defRPr sz="4877">
                <a:solidFill>
                  <a:schemeClr val="dk2"/>
                </a:solidFill>
              </a:defRPr>
            </a:lvl6pPr>
            <a:lvl7pPr lvl="6" algn="ctr" rtl="0">
              <a:spcBef>
                <a:spcPts val="0"/>
              </a:spcBef>
              <a:spcAft>
                <a:spcPts val="0"/>
              </a:spcAft>
              <a:buClr>
                <a:schemeClr val="dk2"/>
              </a:buClr>
              <a:buSzPts val="5200"/>
              <a:buNone/>
              <a:defRPr sz="4877">
                <a:solidFill>
                  <a:schemeClr val="dk2"/>
                </a:solidFill>
              </a:defRPr>
            </a:lvl7pPr>
            <a:lvl8pPr lvl="7" algn="ctr" rtl="0">
              <a:spcBef>
                <a:spcPts val="0"/>
              </a:spcBef>
              <a:spcAft>
                <a:spcPts val="0"/>
              </a:spcAft>
              <a:buClr>
                <a:schemeClr val="dk2"/>
              </a:buClr>
              <a:buSzPts val="5200"/>
              <a:buNone/>
              <a:defRPr sz="4877">
                <a:solidFill>
                  <a:schemeClr val="dk2"/>
                </a:solidFill>
              </a:defRPr>
            </a:lvl8pPr>
            <a:lvl9pPr lvl="8" algn="ctr" rtl="0">
              <a:spcBef>
                <a:spcPts val="0"/>
              </a:spcBef>
              <a:spcAft>
                <a:spcPts val="0"/>
              </a:spcAft>
              <a:buClr>
                <a:schemeClr val="dk2"/>
              </a:buClr>
              <a:buSzPts val="5200"/>
              <a:buNone/>
              <a:defRPr sz="4877">
                <a:solidFill>
                  <a:schemeClr val="dk2"/>
                </a:solidFill>
              </a:defRPr>
            </a:lvl9pPr>
          </a:lstStyle>
          <a:p>
            <a:r>
              <a:rPr lang="fr-FR"/>
              <a:t>Modifiez le style du titre</a:t>
            </a:r>
            <a:endParaRPr/>
          </a:p>
        </p:txBody>
      </p:sp>
      <p:sp>
        <p:nvSpPr>
          <p:cNvPr id="478" name="Google Shape;478;p52"/>
          <p:cNvSpPr txBox="1">
            <a:spLocks noGrp="1"/>
          </p:cNvSpPr>
          <p:nvPr>
            <p:ph type="subTitle" idx="1"/>
          </p:nvPr>
        </p:nvSpPr>
        <p:spPr>
          <a:xfrm flipH="1">
            <a:off x="5401930" y="5321355"/>
            <a:ext cx="2710847" cy="12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200"/>
              <a:buNone/>
              <a:defRPr>
                <a:solidFill>
                  <a:schemeClr val="dk2"/>
                </a:solidFill>
              </a:defRPr>
            </a:lvl1pPr>
            <a:lvl2pPr lvl="1" algn="ctr" rtl="0">
              <a:lnSpc>
                <a:spcPct val="100000"/>
              </a:lnSpc>
              <a:spcBef>
                <a:spcPts val="0"/>
              </a:spcBef>
              <a:spcAft>
                <a:spcPts val="0"/>
              </a:spcAft>
              <a:buClr>
                <a:schemeClr val="dk2"/>
              </a:buClr>
              <a:buSzPts val="1200"/>
              <a:buNone/>
              <a:defRPr sz="1125">
                <a:solidFill>
                  <a:schemeClr val="dk2"/>
                </a:solidFill>
              </a:defRPr>
            </a:lvl2pPr>
            <a:lvl3pPr lvl="2" algn="ctr" rtl="0">
              <a:lnSpc>
                <a:spcPct val="100000"/>
              </a:lnSpc>
              <a:spcBef>
                <a:spcPts val="0"/>
              </a:spcBef>
              <a:spcAft>
                <a:spcPts val="0"/>
              </a:spcAft>
              <a:buClr>
                <a:schemeClr val="dk2"/>
              </a:buClr>
              <a:buSzPts val="1200"/>
              <a:buNone/>
              <a:defRPr sz="1125">
                <a:solidFill>
                  <a:schemeClr val="dk2"/>
                </a:solidFill>
              </a:defRPr>
            </a:lvl3pPr>
            <a:lvl4pPr lvl="3" algn="ctr" rtl="0">
              <a:lnSpc>
                <a:spcPct val="100000"/>
              </a:lnSpc>
              <a:spcBef>
                <a:spcPts val="0"/>
              </a:spcBef>
              <a:spcAft>
                <a:spcPts val="0"/>
              </a:spcAft>
              <a:buClr>
                <a:schemeClr val="dk2"/>
              </a:buClr>
              <a:buSzPts val="1200"/>
              <a:buNone/>
              <a:defRPr sz="1125">
                <a:solidFill>
                  <a:schemeClr val="dk2"/>
                </a:solidFill>
              </a:defRPr>
            </a:lvl4pPr>
            <a:lvl5pPr lvl="4" algn="ctr" rtl="0">
              <a:lnSpc>
                <a:spcPct val="100000"/>
              </a:lnSpc>
              <a:spcBef>
                <a:spcPts val="0"/>
              </a:spcBef>
              <a:spcAft>
                <a:spcPts val="0"/>
              </a:spcAft>
              <a:buClr>
                <a:schemeClr val="dk2"/>
              </a:buClr>
              <a:buSzPts val="1200"/>
              <a:buNone/>
              <a:defRPr sz="1125">
                <a:solidFill>
                  <a:schemeClr val="dk2"/>
                </a:solidFill>
              </a:defRPr>
            </a:lvl5pPr>
            <a:lvl6pPr lvl="5" algn="ctr" rtl="0">
              <a:lnSpc>
                <a:spcPct val="100000"/>
              </a:lnSpc>
              <a:spcBef>
                <a:spcPts val="0"/>
              </a:spcBef>
              <a:spcAft>
                <a:spcPts val="0"/>
              </a:spcAft>
              <a:buClr>
                <a:schemeClr val="dk2"/>
              </a:buClr>
              <a:buSzPts val="1200"/>
              <a:buNone/>
              <a:defRPr sz="1125">
                <a:solidFill>
                  <a:schemeClr val="dk2"/>
                </a:solidFill>
              </a:defRPr>
            </a:lvl6pPr>
            <a:lvl7pPr lvl="6" algn="ctr" rtl="0">
              <a:lnSpc>
                <a:spcPct val="100000"/>
              </a:lnSpc>
              <a:spcBef>
                <a:spcPts val="0"/>
              </a:spcBef>
              <a:spcAft>
                <a:spcPts val="0"/>
              </a:spcAft>
              <a:buClr>
                <a:schemeClr val="dk2"/>
              </a:buClr>
              <a:buSzPts val="1200"/>
              <a:buNone/>
              <a:defRPr sz="1125">
                <a:solidFill>
                  <a:schemeClr val="dk2"/>
                </a:solidFill>
              </a:defRPr>
            </a:lvl7pPr>
            <a:lvl8pPr lvl="7" algn="ctr" rtl="0">
              <a:lnSpc>
                <a:spcPct val="100000"/>
              </a:lnSpc>
              <a:spcBef>
                <a:spcPts val="0"/>
              </a:spcBef>
              <a:spcAft>
                <a:spcPts val="0"/>
              </a:spcAft>
              <a:buClr>
                <a:schemeClr val="dk2"/>
              </a:buClr>
              <a:buSzPts val="1200"/>
              <a:buNone/>
              <a:defRPr sz="1125">
                <a:solidFill>
                  <a:schemeClr val="dk2"/>
                </a:solidFill>
              </a:defRPr>
            </a:lvl8pPr>
            <a:lvl9pPr lvl="8" algn="ctr" rtl="0">
              <a:lnSpc>
                <a:spcPct val="100000"/>
              </a:lnSpc>
              <a:spcBef>
                <a:spcPts val="0"/>
              </a:spcBef>
              <a:spcAft>
                <a:spcPts val="0"/>
              </a:spcAft>
              <a:buClr>
                <a:schemeClr val="dk2"/>
              </a:buClr>
              <a:buSzPts val="1200"/>
              <a:buNone/>
              <a:defRPr sz="1125">
                <a:solidFill>
                  <a:schemeClr val="dk2"/>
                </a:solidFill>
              </a:defRPr>
            </a:lvl9pPr>
          </a:lstStyle>
          <a:p>
            <a:r>
              <a:rPr lang="fr-FR"/>
              <a:t>Modifiez le style des sous-titres du masque</a:t>
            </a:r>
            <a:endParaRPr/>
          </a:p>
        </p:txBody>
      </p:sp>
      <p:sp>
        <p:nvSpPr>
          <p:cNvPr id="479" name="Google Shape;479;p52"/>
          <p:cNvSpPr txBox="1"/>
          <p:nvPr/>
        </p:nvSpPr>
        <p:spPr>
          <a:xfrm>
            <a:off x="2431744" y="1020752"/>
            <a:ext cx="3712187" cy="910600"/>
          </a:xfrm>
          <a:prstGeom prst="rect">
            <a:avLst/>
          </a:prstGeom>
          <a:noFill/>
          <a:ln>
            <a:noFill/>
          </a:ln>
        </p:spPr>
        <p:txBody>
          <a:bodyPr spcFirstLastPara="1" wrap="square" lIns="85743" tIns="85743" rIns="85743" bIns="85743" anchor="t" anchorCtr="0">
            <a:noAutofit/>
          </a:bodyPr>
          <a:lstStyle/>
          <a:p>
            <a:pPr marL="0" lvl="0" indent="0" algn="ctr" rtl="0">
              <a:lnSpc>
                <a:spcPct val="80000"/>
              </a:lnSpc>
              <a:spcBef>
                <a:spcPts val="0"/>
              </a:spcBef>
              <a:spcAft>
                <a:spcPts val="0"/>
              </a:spcAft>
              <a:buNone/>
            </a:pPr>
            <a:r>
              <a:rPr lang="en" sz="938">
                <a:solidFill>
                  <a:schemeClr val="lt1"/>
                </a:solidFill>
                <a:latin typeface="Zilla Slab Light"/>
                <a:ea typeface="Zilla Slab Light"/>
                <a:cs typeface="Zilla Slab Light"/>
                <a:sym typeface="Zilla Slab Light"/>
              </a:rPr>
              <a:t>CREDITS: This presentation template was created by </a:t>
            </a:r>
            <a:r>
              <a:rPr lang="en" sz="938" b="1">
                <a:solidFill>
                  <a:schemeClr val="lt1"/>
                </a:solidFill>
                <a:uFill>
                  <a:noFill/>
                </a:uFill>
                <a:latin typeface="Zilla Slab"/>
                <a:ea typeface="Zilla Slab"/>
                <a:cs typeface="Zilla Slab"/>
                <a:sym typeface="Zilla Slab"/>
                <a:hlinkClick r:id="rId3">
                  <a:extLst>
                    <a:ext uri="{A12FA001-AC4F-418D-AE19-62706E023703}">
                      <ahyp:hlinkClr xmlns:ahyp="http://schemas.microsoft.com/office/drawing/2018/hyperlinkcolor" xmlns="" val="tx"/>
                    </a:ext>
                  </a:extLst>
                </a:hlinkClick>
              </a:rPr>
              <a:t>Slidesgo</a:t>
            </a:r>
            <a:r>
              <a:rPr lang="en" sz="938">
                <a:solidFill>
                  <a:schemeClr val="lt1"/>
                </a:solidFill>
                <a:latin typeface="Zilla Slab Light"/>
                <a:ea typeface="Zilla Slab Light"/>
                <a:cs typeface="Zilla Slab Light"/>
                <a:sym typeface="Zilla Slab Light"/>
              </a:rPr>
              <a:t>, including icons by </a:t>
            </a:r>
            <a:r>
              <a:rPr lang="en" sz="938" b="1">
                <a:solidFill>
                  <a:schemeClr val="lt1"/>
                </a:solidFill>
                <a:uFill>
                  <a:noFill/>
                </a:uFill>
                <a:latin typeface="Zilla Slab"/>
                <a:ea typeface="Zilla Slab"/>
                <a:cs typeface="Zilla Slab"/>
                <a:sym typeface="Zilla Slab"/>
                <a:hlinkClick r:id="rId4">
                  <a:extLst>
                    <a:ext uri="{A12FA001-AC4F-418D-AE19-62706E023703}">
                      <ahyp:hlinkClr xmlns:ahyp="http://schemas.microsoft.com/office/drawing/2018/hyperlinkcolor" xmlns="" val="tx"/>
                    </a:ext>
                  </a:extLst>
                </a:hlinkClick>
              </a:rPr>
              <a:t>Flaticon</a:t>
            </a:r>
            <a:r>
              <a:rPr lang="en" sz="938">
                <a:solidFill>
                  <a:schemeClr val="lt1"/>
                </a:solidFill>
                <a:latin typeface="Zilla Slab Light"/>
                <a:ea typeface="Zilla Slab Light"/>
                <a:cs typeface="Zilla Slab Light"/>
                <a:sym typeface="Zilla Slab Light"/>
              </a:rPr>
              <a:t>, and infographics &amp; images by </a:t>
            </a:r>
            <a:r>
              <a:rPr lang="en" sz="938" b="1">
                <a:solidFill>
                  <a:schemeClr val="lt1"/>
                </a:solidFill>
                <a:uFill>
                  <a:noFill/>
                </a:uFill>
                <a:latin typeface="Zilla Slab"/>
                <a:ea typeface="Zilla Slab"/>
                <a:cs typeface="Zilla Slab"/>
                <a:sym typeface="Zilla Slab"/>
                <a:hlinkClick r:id="rId5">
                  <a:extLst>
                    <a:ext uri="{A12FA001-AC4F-418D-AE19-62706E023703}">
                      <ahyp:hlinkClr xmlns:ahyp="http://schemas.microsoft.com/office/drawing/2018/hyperlinkcolor" xmlns="" val="tx"/>
                    </a:ext>
                  </a:extLst>
                </a:hlinkClick>
              </a:rPr>
              <a:t>Freepik</a:t>
            </a:r>
            <a:endParaRPr sz="938" b="1">
              <a:solidFill>
                <a:schemeClr val="lt1"/>
              </a:solidFill>
              <a:latin typeface="Zilla Slab"/>
              <a:ea typeface="Zilla Slab"/>
              <a:cs typeface="Zilla Slab"/>
              <a:sym typeface="Zilla Slab"/>
            </a:endParaRPr>
          </a:p>
        </p:txBody>
      </p:sp>
    </p:spTree>
    <p:extLst>
      <p:ext uri="{BB962C8B-B14F-4D97-AF65-F5344CB8AC3E}">
        <p14:creationId xmlns:p14="http://schemas.microsoft.com/office/powerpoint/2010/main" val="4212773084"/>
      </p:ext>
    </p:extLst>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5">
  <p:cSld name="Title and two columns 5">
    <p:spTree>
      <p:nvGrpSpPr>
        <p:cNvPr id="1" name="Shape 480"/>
        <p:cNvGrpSpPr/>
        <p:nvPr/>
      </p:nvGrpSpPr>
      <p:grpSpPr>
        <a:xfrm>
          <a:off x="0" y="0"/>
          <a:ext cx="0" cy="0"/>
          <a:chOff x="0" y="0"/>
          <a:chExt cx="0" cy="0"/>
        </a:xfrm>
      </p:grpSpPr>
      <p:sp>
        <p:nvSpPr>
          <p:cNvPr id="481" name="Google Shape;481;p5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82" name="Google Shape;482;p53"/>
          <p:cNvSpPr txBox="1">
            <a:spLocks noGrp="1"/>
          </p:cNvSpPr>
          <p:nvPr>
            <p:ph type="subTitle" idx="1"/>
          </p:nvPr>
        </p:nvSpPr>
        <p:spPr>
          <a:xfrm flipH="1">
            <a:off x="1088767" y="3154083"/>
            <a:ext cx="2788220" cy="18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rial"/>
              <a:buChar char="●"/>
              <a:defRPr sz="938">
                <a:solidFill>
                  <a:schemeClr val="lt1"/>
                </a:solidFill>
              </a:defRPr>
            </a:lvl1pPr>
            <a:lvl2pPr lvl="1" rtl="0">
              <a:lnSpc>
                <a:spcPct val="100000"/>
              </a:lnSpc>
              <a:spcBef>
                <a:spcPts val="0"/>
              </a:spcBef>
              <a:spcAft>
                <a:spcPts val="0"/>
              </a:spcAft>
              <a:buClr>
                <a:schemeClr val="lt1"/>
              </a:buClr>
              <a:buSzPts val="1400"/>
              <a:buFont typeface="Arial"/>
              <a:buChar char="○"/>
              <a:defRPr sz="1032">
                <a:solidFill>
                  <a:schemeClr val="lt1"/>
                </a:solidFill>
              </a:defRPr>
            </a:lvl2pPr>
            <a:lvl3pPr lvl="2" rtl="0">
              <a:lnSpc>
                <a:spcPct val="100000"/>
              </a:lnSpc>
              <a:spcBef>
                <a:spcPts val="0"/>
              </a:spcBef>
              <a:spcAft>
                <a:spcPts val="0"/>
              </a:spcAft>
              <a:buClr>
                <a:schemeClr val="lt1"/>
              </a:buClr>
              <a:buSzPts val="1400"/>
              <a:buFont typeface="Arial"/>
              <a:buChar char="■"/>
              <a:defRPr sz="1032">
                <a:solidFill>
                  <a:schemeClr val="lt1"/>
                </a:solidFill>
              </a:defRPr>
            </a:lvl3pPr>
            <a:lvl4pPr lvl="3" rtl="0">
              <a:lnSpc>
                <a:spcPct val="100000"/>
              </a:lnSpc>
              <a:spcBef>
                <a:spcPts val="0"/>
              </a:spcBef>
              <a:spcAft>
                <a:spcPts val="0"/>
              </a:spcAft>
              <a:buClr>
                <a:schemeClr val="lt1"/>
              </a:buClr>
              <a:buSzPts val="1400"/>
              <a:buFont typeface="Arial"/>
              <a:buChar char="●"/>
              <a:defRPr sz="1032">
                <a:solidFill>
                  <a:schemeClr val="lt1"/>
                </a:solidFill>
              </a:defRPr>
            </a:lvl4pPr>
            <a:lvl5pPr lvl="4" rtl="0">
              <a:lnSpc>
                <a:spcPct val="100000"/>
              </a:lnSpc>
              <a:spcBef>
                <a:spcPts val="0"/>
              </a:spcBef>
              <a:spcAft>
                <a:spcPts val="0"/>
              </a:spcAft>
              <a:buClr>
                <a:schemeClr val="lt1"/>
              </a:buClr>
              <a:buSzPts val="1400"/>
              <a:buFont typeface="Arial"/>
              <a:buChar char="○"/>
              <a:defRPr sz="1032">
                <a:solidFill>
                  <a:schemeClr val="lt1"/>
                </a:solidFill>
              </a:defRPr>
            </a:lvl5pPr>
            <a:lvl6pPr lvl="5" rtl="0">
              <a:lnSpc>
                <a:spcPct val="100000"/>
              </a:lnSpc>
              <a:spcBef>
                <a:spcPts val="0"/>
              </a:spcBef>
              <a:spcAft>
                <a:spcPts val="0"/>
              </a:spcAft>
              <a:buClr>
                <a:schemeClr val="lt1"/>
              </a:buClr>
              <a:buSzPts val="1400"/>
              <a:buFont typeface="Arial"/>
              <a:buChar char="■"/>
              <a:defRPr sz="1032">
                <a:solidFill>
                  <a:schemeClr val="lt1"/>
                </a:solidFill>
              </a:defRPr>
            </a:lvl6pPr>
            <a:lvl7pPr lvl="6" rtl="0">
              <a:lnSpc>
                <a:spcPct val="100000"/>
              </a:lnSpc>
              <a:spcBef>
                <a:spcPts val="0"/>
              </a:spcBef>
              <a:spcAft>
                <a:spcPts val="0"/>
              </a:spcAft>
              <a:buClr>
                <a:schemeClr val="lt1"/>
              </a:buClr>
              <a:buSzPts val="1400"/>
              <a:buFont typeface="Arial"/>
              <a:buChar char="●"/>
              <a:defRPr sz="1032">
                <a:solidFill>
                  <a:schemeClr val="lt1"/>
                </a:solidFill>
              </a:defRPr>
            </a:lvl7pPr>
            <a:lvl8pPr lvl="7" rtl="0">
              <a:lnSpc>
                <a:spcPct val="100000"/>
              </a:lnSpc>
              <a:spcBef>
                <a:spcPts val="0"/>
              </a:spcBef>
              <a:spcAft>
                <a:spcPts val="0"/>
              </a:spcAft>
              <a:buClr>
                <a:schemeClr val="lt1"/>
              </a:buClr>
              <a:buSzPts val="1400"/>
              <a:buFont typeface="Arial"/>
              <a:buChar char="○"/>
              <a:defRPr sz="1032">
                <a:solidFill>
                  <a:schemeClr val="lt1"/>
                </a:solidFill>
              </a:defRPr>
            </a:lvl8pPr>
            <a:lvl9pPr lvl="8" rtl="0">
              <a:lnSpc>
                <a:spcPct val="100000"/>
              </a:lnSpc>
              <a:spcBef>
                <a:spcPts val="0"/>
              </a:spcBef>
              <a:spcAft>
                <a:spcPts val="0"/>
              </a:spcAft>
              <a:buClr>
                <a:schemeClr val="lt1"/>
              </a:buClr>
              <a:buSzPts val="1400"/>
              <a:buFont typeface="Arial"/>
              <a:buChar char="■"/>
              <a:defRPr sz="1032">
                <a:solidFill>
                  <a:schemeClr val="lt1"/>
                </a:solidFill>
              </a:defRPr>
            </a:lvl9pPr>
          </a:lstStyle>
          <a:p>
            <a:r>
              <a:rPr lang="fr-FR"/>
              <a:t>Modifiez le style des sous-titres du masque</a:t>
            </a:r>
            <a:endParaRPr/>
          </a:p>
        </p:txBody>
      </p:sp>
      <p:sp>
        <p:nvSpPr>
          <p:cNvPr id="483" name="Google Shape;483;p53"/>
          <p:cNvSpPr txBox="1">
            <a:spLocks noGrp="1"/>
          </p:cNvSpPr>
          <p:nvPr>
            <p:ph type="subTitle" idx="2"/>
          </p:nvPr>
        </p:nvSpPr>
        <p:spPr>
          <a:xfrm flipH="1">
            <a:off x="1088758" y="2265577"/>
            <a:ext cx="2788220" cy="834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938">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84" name="Google Shape;484;p53"/>
          <p:cNvSpPr txBox="1">
            <a:spLocks noGrp="1"/>
          </p:cNvSpPr>
          <p:nvPr>
            <p:ph type="subTitle" idx="3"/>
          </p:nvPr>
        </p:nvSpPr>
        <p:spPr>
          <a:xfrm flipH="1">
            <a:off x="4718377" y="3154083"/>
            <a:ext cx="2788220" cy="18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rial"/>
              <a:buChar char="●"/>
              <a:defRPr sz="938">
                <a:solidFill>
                  <a:schemeClr val="lt1"/>
                </a:solidFill>
              </a:defRPr>
            </a:lvl1pPr>
            <a:lvl2pPr lvl="1" rtl="0">
              <a:lnSpc>
                <a:spcPct val="100000"/>
              </a:lnSpc>
              <a:spcBef>
                <a:spcPts val="0"/>
              </a:spcBef>
              <a:spcAft>
                <a:spcPts val="0"/>
              </a:spcAft>
              <a:buClr>
                <a:schemeClr val="lt1"/>
              </a:buClr>
              <a:buSzPts val="1400"/>
              <a:buFont typeface="Arial"/>
              <a:buChar char="○"/>
              <a:defRPr sz="1032">
                <a:solidFill>
                  <a:schemeClr val="lt1"/>
                </a:solidFill>
              </a:defRPr>
            </a:lvl2pPr>
            <a:lvl3pPr lvl="2" rtl="0">
              <a:lnSpc>
                <a:spcPct val="100000"/>
              </a:lnSpc>
              <a:spcBef>
                <a:spcPts val="0"/>
              </a:spcBef>
              <a:spcAft>
                <a:spcPts val="0"/>
              </a:spcAft>
              <a:buClr>
                <a:schemeClr val="lt1"/>
              </a:buClr>
              <a:buSzPts val="1400"/>
              <a:buFont typeface="Arial"/>
              <a:buChar char="■"/>
              <a:defRPr sz="1032">
                <a:solidFill>
                  <a:schemeClr val="lt1"/>
                </a:solidFill>
              </a:defRPr>
            </a:lvl3pPr>
            <a:lvl4pPr lvl="3" rtl="0">
              <a:lnSpc>
                <a:spcPct val="100000"/>
              </a:lnSpc>
              <a:spcBef>
                <a:spcPts val="0"/>
              </a:spcBef>
              <a:spcAft>
                <a:spcPts val="0"/>
              </a:spcAft>
              <a:buClr>
                <a:schemeClr val="lt1"/>
              </a:buClr>
              <a:buSzPts val="1400"/>
              <a:buFont typeface="Arial"/>
              <a:buChar char="●"/>
              <a:defRPr sz="1032">
                <a:solidFill>
                  <a:schemeClr val="lt1"/>
                </a:solidFill>
              </a:defRPr>
            </a:lvl4pPr>
            <a:lvl5pPr lvl="4" rtl="0">
              <a:lnSpc>
                <a:spcPct val="100000"/>
              </a:lnSpc>
              <a:spcBef>
                <a:spcPts val="0"/>
              </a:spcBef>
              <a:spcAft>
                <a:spcPts val="0"/>
              </a:spcAft>
              <a:buClr>
                <a:schemeClr val="lt1"/>
              </a:buClr>
              <a:buSzPts val="1400"/>
              <a:buFont typeface="Arial"/>
              <a:buChar char="○"/>
              <a:defRPr sz="1032">
                <a:solidFill>
                  <a:schemeClr val="lt1"/>
                </a:solidFill>
              </a:defRPr>
            </a:lvl5pPr>
            <a:lvl6pPr lvl="5" rtl="0">
              <a:lnSpc>
                <a:spcPct val="100000"/>
              </a:lnSpc>
              <a:spcBef>
                <a:spcPts val="0"/>
              </a:spcBef>
              <a:spcAft>
                <a:spcPts val="0"/>
              </a:spcAft>
              <a:buClr>
                <a:schemeClr val="lt1"/>
              </a:buClr>
              <a:buSzPts val="1400"/>
              <a:buFont typeface="Arial"/>
              <a:buChar char="■"/>
              <a:defRPr sz="1032">
                <a:solidFill>
                  <a:schemeClr val="lt1"/>
                </a:solidFill>
              </a:defRPr>
            </a:lvl6pPr>
            <a:lvl7pPr lvl="6" rtl="0">
              <a:lnSpc>
                <a:spcPct val="100000"/>
              </a:lnSpc>
              <a:spcBef>
                <a:spcPts val="0"/>
              </a:spcBef>
              <a:spcAft>
                <a:spcPts val="0"/>
              </a:spcAft>
              <a:buClr>
                <a:schemeClr val="lt1"/>
              </a:buClr>
              <a:buSzPts val="1400"/>
              <a:buFont typeface="Arial"/>
              <a:buChar char="●"/>
              <a:defRPr sz="1032">
                <a:solidFill>
                  <a:schemeClr val="lt1"/>
                </a:solidFill>
              </a:defRPr>
            </a:lvl7pPr>
            <a:lvl8pPr lvl="7" rtl="0">
              <a:lnSpc>
                <a:spcPct val="100000"/>
              </a:lnSpc>
              <a:spcBef>
                <a:spcPts val="0"/>
              </a:spcBef>
              <a:spcAft>
                <a:spcPts val="0"/>
              </a:spcAft>
              <a:buClr>
                <a:schemeClr val="lt1"/>
              </a:buClr>
              <a:buSzPts val="1400"/>
              <a:buFont typeface="Arial"/>
              <a:buChar char="○"/>
              <a:defRPr sz="1032">
                <a:solidFill>
                  <a:schemeClr val="lt1"/>
                </a:solidFill>
              </a:defRPr>
            </a:lvl8pPr>
            <a:lvl9pPr lvl="8" rtl="0">
              <a:lnSpc>
                <a:spcPct val="100000"/>
              </a:lnSpc>
              <a:spcBef>
                <a:spcPts val="0"/>
              </a:spcBef>
              <a:spcAft>
                <a:spcPts val="0"/>
              </a:spcAft>
              <a:buClr>
                <a:schemeClr val="lt1"/>
              </a:buClr>
              <a:buSzPts val="1400"/>
              <a:buFont typeface="Arial"/>
              <a:buChar char="■"/>
              <a:defRPr sz="1032">
                <a:solidFill>
                  <a:schemeClr val="lt1"/>
                </a:solidFill>
              </a:defRPr>
            </a:lvl9pPr>
          </a:lstStyle>
          <a:p>
            <a:r>
              <a:rPr lang="fr-FR"/>
              <a:t>Modifiez le style des sous-titres du masque</a:t>
            </a:r>
            <a:endParaRPr/>
          </a:p>
        </p:txBody>
      </p:sp>
      <p:sp>
        <p:nvSpPr>
          <p:cNvPr id="485" name="Google Shape;485;p53"/>
          <p:cNvSpPr txBox="1">
            <a:spLocks noGrp="1"/>
          </p:cNvSpPr>
          <p:nvPr>
            <p:ph type="subTitle" idx="4"/>
          </p:nvPr>
        </p:nvSpPr>
        <p:spPr>
          <a:xfrm flipH="1">
            <a:off x="4718367" y="2265577"/>
            <a:ext cx="2788220" cy="834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938">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0007974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486"/>
        <p:cNvGrpSpPr/>
        <p:nvPr/>
      </p:nvGrpSpPr>
      <p:grpSpPr>
        <a:xfrm>
          <a:off x="0" y="0"/>
          <a:ext cx="0" cy="0"/>
          <a:chOff x="0" y="0"/>
          <a:chExt cx="0" cy="0"/>
        </a:xfrm>
      </p:grpSpPr>
    </p:spTree>
    <p:extLst>
      <p:ext uri="{BB962C8B-B14F-4D97-AF65-F5344CB8AC3E}">
        <p14:creationId xmlns:p14="http://schemas.microsoft.com/office/powerpoint/2010/main" val="36195499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lt2"/>
        </a:solidFill>
        <a:effectLst/>
      </p:bgPr>
    </p:bg>
    <p:spTree>
      <p:nvGrpSpPr>
        <p:cNvPr id="1" name="Shape 487"/>
        <p:cNvGrpSpPr/>
        <p:nvPr/>
      </p:nvGrpSpPr>
      <p:grpSpPr>
        <a:xfrm>
          <a:off x="0" y="0"/>
          <a:ext cx="0" cy="0"/>
          <a:chOff x="0" y="0"/>
          <a:chExt cx="0" cy="0"/>
        </a:xfrm>
      </p:grpSpPr>
    </p:spTree>
    <p:extLst>
      <p:ext uri="{BB962C8B-B14F-4D97-AF65-F5344CB8AC3E}">
        <p14:creationId xmlns:p14="http://schemas.microsoft.com/office/powerpoint/2010/main" val="42718728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D28A89C-5B12-3347-9297-3CA06C06E86E}" type="datetimeFigureOut">
              <a:rPr lang="fr-FR" smtClean="0"/>
              <a:t>19/07/2022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CC219A4-30A3-2840-A3C4-08939D421884}" type="slidenum">
              <a:rPr lang="fr-FR" smtClean="0"/>
              <a:t>‹N°›</a:t>
            </a:fld>
            <a:endParaRPr lang="fr-FR"/>
          </a:p>
        </p:txBody>
      </p:sp>
    </p:spTree>
    <p:extLst>
      <p:ext uri="{BB962C8B-B14F-4D97-AF65-F5344CB8AC3E}">
        <p14:creationId xmlns:p14="http://schemas.microsoft.com/office/powerpoint/2010/main" val="36650711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92"/>
        <p:cNvGrpSpPr/>
        <p:nvPr/>
      </p:nvGrpSpPr>
      <p:grpSpPr>
        <a:xfrm>
          <a:off x="0" y="0"/>
          <a:ext cx="0" cy="0"/>
          <a:chOff x="0" y="0"/>
          <a:chExt cx="0" cy="0"/>
        </a:xfrm>
      </p:grpSpPr>
    </p:spTree>
    <p:extLst>
      <p:ext uri="{BB962C8B-B14F-4D97-AF65-F5344CB8AC3E}">
        <p14:creationId xmlns:p14="http://schemas.microsoft.com/office/powerpoint/2010/main" val="12905010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96"/>
        <p:cNvGrpSpPr/>
        <p:nvPr/>
      </p:nvGrpSpPr>
      <p:grpSpPr>
        <a:xfrm>
          <a:off x="0" y="0"/>
          <a:ext cx="0" cy="0"/>
          <a:chOff x="0" y="0"/>
          <a:chExt cx="0" cy="0"/>
        </a:xfrm>
      </p:grpSpPr>
    </p:spTree>
    <p:extLst>
      <p:ext uri="{BB962C8B-B14F-4D97-AF65-F5344CB8AC3E}">
        <p14:creationId xmlns:p14="http://schemas.microsoft.com/office/powerpoint/2010/main" val="18922109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643176" y="1953074"/>
            <a:ext cx="7289324" cy="11699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8" name="Rectangle 7"/>
          <p:cNvSpPr/>
          <p:nvPr/>
        </p:nvSpPr>
        <p:spPr>
          <a:xfrm>
            <a:off x="643176" y="6210007"/>
            <a:ext cx="7289324" cy="11699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9" name="Rectangle 8"/>
          <p:cNvSpPr/>
          <p:nvPr/>
        </p:nvSpPr>
        <p:spPr>
          <a:xfrm>
            <a:off x="643176" y="2152930"/>
            <a:ext cx="7289324" cy="397764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grpSp>
        <p:nvGrpSpPr>
          <p:cNvPr id="10" name="Group 9"/>
          <p:cNvGrpSpPr>
            <a:grpSpLocks noChangeAspect="1"/>
          </p:cNvGrpSpPr>
          <p:nvPr/>
        </p:nvGrpSpPr>
        <p:grpSpPr>
          <a:xfrm>
            <a:off x="6785118" y="5955183"/>
            <a:ext cx="857568" cy="132588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39652" y="2076723"/>
            <a:ext cx="7121383" cy="4401922"/>
          </a:xfrm>
        </p:spPr>
        <p:txBody>
          <a:bodyPr anchor="ctr">
            <a:noAutofit/>
          </a:bodyPr>
          <a:lstStyle>
            <a:lvl1pPr algn="l">
              <a:lnSpc>
                <a:spcPct val="80000"/>
              </a:lnSpc>
              <a:defRPr sz="6002" b="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752515" y="6364224"/>
            <a:ext cx="5550606" cy="1551280"/>
          </a:xfrm>
        </p:spPr>
        <p:txBody>
          <a:bodyPr>
            <a:normAutofit/>
          </a:bodyPr>
          <a:lstStyle>
            <a:lvl1pPr marL="0" indent="0" algn="l">
              <a:buNone/>
              <a:defRPr sz="1688" b="0">
                <a:solidFill>
                  <a:schemeClr val="tx1"/>
                </a:solidFill>
              </a:defRPr>
            </a:lvl1pPr>
            <a:lvl2pPr marL="428762" indent="0" algn="ctr">
              <a:buNone/>
              <a:defRPr sz="2626"/>
            </a:lvl2pPr>
            <a:lvl3pPr marL="857524" indent="0" algn="ctr">
              <a:buNone/>
              <a:defRPr sz="2251"/>
            </a:lvl3pPr>
            <a:lvl4pPr marL="1286286" indent="0" algn="ctr">
              <a:buNone/>
              <a:defRPr sz="1876"/>
            </a:lvl4pPr>
            <a:lvl5pPr marL="1715049" indent="0" algn="ctr">
              <a:buNone/>
              <a:defRPr sz="1876"/>
            </a:lvl5pPr>
            <a:lvl6pPr marL="2143811" indent="0" algn="ctr">
              <a:buNone/>
              <a:defRPr sz="1876"/>
            </a:lvl6pPr>
            <a:lvl7pPr marL="2572573" indent="0" algn="ctr">
              <a:buNone/>
              <a:defRPr sz="1876"/>
            </a:lvl7pPr>
            <a:lvl8pPr marL="3001335" indent="0" algn="ctr">
              <a:buNone/>
              <a:defRPr sz="1876"/>
            </a:lvl8pPr>
            <a:lvl9pPr marL="3430097" indent="0" algn="ctr">
              <a:buNone/>
              <a:defRPr sz="1876"/>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7/19/2022</a:t>
            </a:fld>
            <a:endParaRPr lang="en-US" dirty="0"/>
          </a:p>
        </p:txBody>
      </p:sp>
      <p:sp>
        <p:nvSpPr>
          <p:cNvPr id="5" name="Footer Placeholder 4"/>
          <p:cNvSpPr>
            <a:spLocks noGrp="1"/>
          </p:cNvSpPr>
          <p:nvPr>
            <p:ph type="ftr" sz="quarter" idx="11"/>
          </p:nvPr>
        </p:nvSpPr>
        <p:spPr>
          <a:xfrm>
            <a:off x="762287" y="9095539"/>
            <a:ext cx="4450775" cy="529431"/>
          </a:xfrm>
        </p:spPr>
        <p:txBody>
          <a:bodyPr/>
          <a:lstStyle/>
          <a:p>
            <a:endParaRPr lang="en-US" dirty="0"/>
          </a:p>
        </p:txBody>
      </p:sp>
      <p:sp>
        <p:nvSpPr>
          <p:cNvPr id="6" name="Slide Number Placeholder 5"/>
          <p:cNvSpPr>
            <a:spLocks noGrp="1"/>
          </p:cNvSpPr>
          <p:nvPr>
            <p:ph type="sldNum" sz="quarter" idx="12"/>
          </p:nvPr>
        </p:nvSpPr>
        <p:spPr>
          <a:xfrm>
            <a:off x="6794029" y="6129433"/>
            <a:ext cx="839749" cy="928116"/>
          </a:xfrm>
        </p:spPr>
        <p:txBody>
          <a:bodyPr/>
          <a:lstStyle>
            <a:lvl1pPr>
              <a:defRPr sz="2626" b="1"/>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704018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D28A89C-5B12-3347-9297-3CA06C06E86E}" type="datetimeFigureOut">
              <a:rPr lang="fr-FR" smtClean="0"/>
              <a:t>19/07/2022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CC219A4-30A3-2840-A3C4-08939D421884}" type="slidenum">
              <a:rPr lang="fr-FR" smtClean="0"/>
              <a:t>‹N°›</a:t>
            </a:fld>
            <a:endParaRPr lang="fr-FR"/>
          </a:p>
        </p:txBody>
      </p:sp>
    </p:spTree>
    <p:extLst>
      <p:ext uri="{BB962C8B-B14F-4D97-AF65-F5344CB8AC3E}">
        <p14:creationId xmlns:p14="http://schemas.microsoft.com/office/powerpoint/2010/main" val="2821135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flipH="1">
            <a:off x="-11" y="558"/>
            <a:ext cx="4207441" cy="5027295"/>
          </a:xfrm>
          <a:prstGeom prst="rect">
            <a:avLst/>
          </a:prstGeom>
          <a:noFill/>
          <a:ln>
            <a:noFill/>
          </a:ln>
        </p:spPr>
      </p:pic>
      <p:pic>
        <p:nvPicPr>
          <p:cNvPr id="31" name="Google Shape;31;p7"/>
          <p:cNvPicPr preferRelativeResize="0"/>
          <p:nvPr/>
        </p:nvPicPr>
        <p:blipFill>
          <a:blip r:embed="rId3">
            <a:alphaModFix/>
          </a:blip>
          <a:stretch>
            <a:fillRect/>
          </a:stretch>
        </p:blipFill>
        <p:spPr>
          <a:xfrm flipH="1">
            <a:off x="5779637" y="6242663"/>
            <a:ext cx="2796027" cy="3701415"/>
          </a:xfrm>
          <a:prstGeom prst="rect">
            <a:avLst/>
          </a:prstGeom>
          <a:noFill/>
          <a:ln>
            <a:noFill/>
          </a:ln>
        </p:spPr>
      </p:pic>
      <p:sp>
        <p:nvSpPr>
          <p:cNvPr id="32" name="Google Shape;32;p7"/>
          <p:cNvSpPr txBox="1">
            <a:spLocks noGrp="1"/>
          </p:cNvSpPr>
          <p:nvPr>
            <p:ph type="ctrTitle"/>
          </p:nvPr>
        </p:nvSpPr>
        <p:spPr>
          <a:xfrm>
            <a:off x="4861425" y="6800597"/>
            <a:ext cx="3139631" cy="229738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3" name="Google Shape;33;p7"/>
          <p:cNvSpPr txBox="1">
            <a:spLocks noGrp="1"/>
          </p:cNvSpPr>
          <p:nvPr>
            <p:ph type="subTitle" idx="1"/>
          </p:nvPr>
        </p:nvSpPr>
        <p:spPr>
          <a:xfrm>
            <a:off x="4861519" y="1969148"/>
            <a:ext cx="3139631" cy="376304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Clr>
                <a:srgbClr val="434343"/>
              </a:buClr>
              <a:buSzPts val="1200"/>
              <a:buChar char="○"/>
              <a:defRPr sz="1125">
                <a:solidFill>
                  <a:srgbClr val="434343"/>
                </a:solidFill>
              </a:defRPr>
            </a:lvl2pPr>
            <a:lvl3pPr lvl="2" algn="ctr" rtl="0">
              <a:lnSpc>
                <a:spcPct val="100000"/>
              </a:lnSpc>
              <a:spcBef>
                <a:spcPts val="0"/>
              </a:spcBef>
              <a:spcAft>
                <a:spcPts val="0"/>
              </a:spcAft>
              <a:buClr>
                <a:srgbClr val="434343"/>
              </a:buClr>
              <a:buSzPts val="1200"/>
              <a:buChar char="■"/>
              <a:defRPr sz="1125">
                <a:solidFill>
                  <a:srgbClr val="434343"/>
                </a:solidFill>
              </a:defRPr>
            </a:lvl3pPr>
            <a:lvl4pPr lvl="3" algn="ctr" rtl="0">
              <a:lnSpc>
                <a:spcPct val="100000"/>
              </a:lnSpc>
              <a:spcBef>
                <a:spcPts val="0"/>
              </a:spcBef>
              <a:spcAft>
                <a:spcPts val="0"/>
              </a:spcAft>
              <a:buClr>
                <a:srgbClr val="434343"/>
              </a:buClr>
              <a:buSzPts val="1200"/>
              <a:buChar char="●"/>
              <a:defRPr sz="1125">
                <a:solidFill>
                  <a:srgbClr val="434343"/>
                </a:solidFill>
              </a:defRPr>
            </a:lvl4pPr>
            <a:lvl5pPr lvl="4" algn="ctr" rtl="0">
              <a:lnSpc>
                <a:spcPct val="100000"/>
              </a:lnSpc>
              <a:spcBef>
                <a:spcPts val="0"/>
              </a:spcBef>
              <a:spcAft>
                <a:spcPts val="0"/>
              </a:spcAft>
              <a:buClr>
                <a:srgbClr val="434343"/>
              </a:buClr>
              <a:buSzPts val="1200"/>
              <a:buChar char="○"/>
              <a:defRPr sz="1125">
                <a:solidFill>
                  <a:srgbClr val="434343"/>
                </a:solidFill>
              </a:defRPr>
            </a:lvl5pPr>
            <a:lvl6pPr lvl="5" algn="ctr" rtl="0">
              <a:lnSpc>
                <a:spcPct val="100000"/>
              </a:lnSpc>
              <a:spcBef>
                <a:spcPts val="0"/>
              </a:spcBef>
              <a:spcAft>
                <a:spcPts val="0"/>
              </a:spcAft>
              <a:buClr>
                <a:srgbClr val="434343"/>
              </a:buClr>
              <a:buSzPts val="1200"/>
              <a:buChar char="■"/>
              <a:defRPr sz="1125">
                <a:solidFill>
                  <a:srgbClr val="434343"/>
                </a:solidFill>
              </a:defRPr>
            </a:lvl6pPr>
            <a:lvl7pPr lvl="6" algn="ctr" rtl="0">
              <a:lnSpc>
                <a:spcPct val="100000"/>
              </a:lnSpc>
              <a:spcBef>
                <a:spcPts val="0"/>
              </a:spcBef>
              <a:spcAft>
                <a:spcPts val="0"/>
              </a:spcAft>
              <a:buClr>
                <a:srgbClr val="434343"/>
              </a:buClr>
              <a:buSzPts val="1200"/>
              <a:buChar char="●"/>
              <a:defRPr sz="1125">
                <a:solidFill>
                  <a:srgbClr val="434343"/>
                </a:solidFill>
              </a:defRPr>
            </a:lvl7pPr>
            <a:lvl8pPr lvl="7" algn="ctr" rtl="0">
              <a:lnSpc>
                <a:spcPct val="100000"/>
              </a:lnSpc>
              <a:spcBef>
                <a:spcPts val="0"/>
              </a:spcBef>
              <a:spcAft>
                <a:spcPts val="0"/>
              </a:spcAft>
              <a:buClr>
                <a:srgbClr val="434343"/>
              </a:buClr>
              <a:buSzPts val="1200"/>
              <a:buChar char="○"/>
              <a:defRPr sz="1125">
                <a:solidFill>
                  <a:srgbClr val="434343"/>
                </a:solidFill>
              </a:defRPr>
            </a:lvl8pPr>
            <a:lvl9pPr lvl="8" algn="ctr" rtl="0">
              <a:lnSpc>
                <a:spcPct val="100000"/>
              </a:lnSpc>
              <a:spcBef>
                <a:spcPts val="0"/>
              </a:spcBef>
              <a:spcAft>
                <a:spcPts val="0"/>
              </a:spcAft>
              <a:buClr>
                <a:srgbClr val="434343"/>
              </a:buClr>
              <a:buSzPts val="1200"/>
              <a:buChar char="■"/>
              <a:defRPr sz="1125">
                <a:solidFill>
                  <a:srgbClr val="434343"/>
                </a:solidFill>
              </a:defRPr>
            </a:lvl9pPr>
          </a:lstStyle>
          <a:p>
            <a:r>
              <a:rPr lang="fr-FR"/>
              <a:t>Modifiez le style des sous-titres du masque</a:t>
            </a:r>
            <a:endParaRPr/>
          </a:p>
        </p:txBody>
      </p:sp>
    </p:spTree>
    <p:extLst>
      <p:ext uri="{BB962C8B-B14F-4D97-AF65-F5344CB8AC3E}">
        <p14:creationId xmlns:p14="http://schemas.microsoft.com/office/powerpoint/2010/main" val="41046648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7131084"/>
            <a:ext cx="8575675" cy="281301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2" name="Title 1"/>
          <p:cNvSpPr>
            <a:spLocks noGrp="1"/>
          </p:cNvSpPr>
          <p:nvPr>
            <p:ph type="title"/>
          </p:nvPr>
        </p:nvSpPr>
        <p:spPr>
          <a:xfrm>
            <a:off x="1524326" y="1776679"/>
            <a:ext cx="6528233" cy="5104638"/>
          </a:xfrm>
        </p:spPr>
        <p:txBody>
          <a:bodyPr anchor="ctr">
            <a:normAutofit/>
          </a:bodyPr>
          <a:lstStyle>
            <a:lvl1pPr>
              <a:lnSpc>
                <a:spcPct val="80000"/>
              </a:lnSpc>
              <a:defRPr sz="6002" b="0"/>
            </a:lvl1pPr>
          </a:lstStyle>
          <a:p>
            <a:r>
              <a:rPr lang="fr-FR"/>
              <a:t>Modifiez le style du titre</a:t>
            </a:r>
            <a:endParaRPr lang="en-US" dirty="0"/>
          </a:p>
        </p:txBody>
      </p:sp>
      <p:sp>
        <p:nvSpPr>
          <p:cNvPr id="3" name="Text Placeholder 2"/>
          <p:cNvSpPr>
            <a:spLocks noGrp="1"/>
          </p:cNvSpPr>
          <p:nvPr>
            <p:ph type="body" idx="1"/>
          </p:nvPr>
        </p:nvSpPr>
        <p:spPr>
          <a:xfrm>
            <a:off x="1523373" y="7279081"/>
            <a:ext cx="6367439" cy="1546860"/>
          </a:xfrm>
        </p:spPr>
        <p:txBody>
          <a:bodyPr anchor="t">
            <a:normAutofit/>
          </a:bodyPr>
          <a:lstStyle>
            <a:lvl1pPr marL="0" indent="0">
              <a:buNone/>
              <a:defRPr sz="1688" b="0">
                <a:solidFill>
                  <a:schemeClr val="accent1">
                    <a:lumMod val="50000"/>
                  </a:schemeClr>
                </a:solidFill>
              </a:defRPr>
            </a:lvl1pPr>
            <a:lvl2pPr marL="428762" indent="0">
              <a:buNone/>
              <a:defRPr sz="1688">
                <a:solidFill>
                  <a:schemeClr val="tx1">
                    <a:tint val="75000"/>
                  </a:schemeClr>
                </a:solidFill>
              </a:defRPr>
            </a:lvl2pPr>
            <a:lvl3pPr marL="857524" indent="0">
              <a:buNone/>
              <a:defRPr sz="1500">
                <a:solidFill>
                  <a:schemeClr val="tx1">
                    <a:tint val="75000"/>
                  </a:schemeClr>
                </a:solidFill>
              </a:defRPr>
            </a:lvl3pPr>
            <a:lvl4pPr marL="1286286" indent="0">
              <a:buNone/>
              <a:defRPr sz="1313">
                <a:solidFill>
                  <a:schemeClr val="tx1">
                    <a:tint val="75000"/>
                  </a:schemeClr>
                </a:solidFill>
              </a:defRPr>
            </a:lvl4pPr>
            <a:lvl5pPr marL="1715049" indent="0">
              <a:buNone/>
              <a:defRPr sz="1313">
                <a:solidFill>
                  <a:schemeClr val="tx1">
                    <a:tint val="75000"/>
                  </a:schemeClr>
                </a:solidFill>
              </a:defRPr>
            </a:lvl5pPr>
            <a:lvl6pPr marL="2143811" indent="0">
              <a:buNone/>
              <a:defRPr sz="1313">
                <a:solidFill>
                  <a:schemeClr val="tx1">
                    <a:tint val="75000"/>
                  </a:schemeClr>
                </a:solidFill>
              </a:defRPr>
            </a:lvl6pPr>
            <a:lvl7pPr marL="2572573" indent="0">
              <a:buNone/>
              <a:defRPr sz="1313">
                <a:solidFill>
                  <a:schemeClr val="tx1">
                    <a:tint val="75000"/>
                  </a:schemeClr>
                </a:solidFill>
              </a:defRPr>
            </a:lvl7pPr>
            <a:lvl8pPr marL="3001335" indent="0">
              <a:buNone/>
              <a:defRPr sz="1313">
                <a:solidFill>
                  <a:schemeClr val="tx1">
                    <a:tint val="75000"/>
                  </a:schemeClr>
                </a:solidFill>
              </a:defRPr>
            </a:lvl8pPr>
            <a:lvl9pPr marL="3430097" indent="0">
              <a:buNone/>
              <a:defRPr sz="1313">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6044661" y="9095539"/>
            <a:ext cx="1859969" cy="529431"/>
          </a:xfrm>
        </p:spPr>
        <p:txBody>
          <a:bodyPr/>
          <a:lstStyle>
            <a:lvl1pPr>
              <a:defRPr>
                <a:solidFill>
                  <a:schemeClr val="accent1">
                    <a:lumMod val="50000"/>
                  </a:schemeClr>
                </a:solidFill>
              </a:defRPr>
            </a:lvl1pPr>
          </a:lstStyle>
          <a:p>
            <a:fld id="{48A87A34-81AB-432B-8DAE-1953F412C126}" type="datetimeFigureOut">
              <a:rPr lang="en-US" smtClean="0"/>
              <a:t>7/19/2022</a:t>
            </a:fld>
            <a:endParaRPr lang="en-US" dirty="0"/>
          </a:p>
        </p:txBody>
      </p:sp>
      <p:sp>
        <p:nvSpPr>
          <p:cNvPr id="5" name="Footer Placeholder 4"/>
          <p:cNvSpPr>
            <a:spLocks noGrp="1"/>
          </p:cNvSpPr>
          <p:nvPr>
            <p:ph type="ftr" sz="quarter" idx="11"/>
          </p:nvPr>
        </p:nvSpPr>
        <p:spPr>
          <a:xfrm>
            <a:off x="1534411" y="9095538"/>
            <a:ext cx="4450775" cy="529431"/>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594465" y="3524403"/>
            <a:ext cx="857568" cy="132588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05333" y="3637480"/>
            <a:ext cx="835832" cy="1044481"/>
          </a:xfrm>
        </p:spPr>
        <p:txBody>
          <a:bodyPr/>
          <a:lstStyle>
            <a:lvl1pPr>
              <a:defRPr sz="2626"/>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1141897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43176" y="3182112"/>
            <a:ext cx="3430270" cy="5767578"/>
          </a:xfrm>
        </p:spPr>
        <p:txBody>
          <a:bodyPr/>
          <a:lstStyle>
            <a:lvl1pPr>
              <a:defRPr sz="1876"/>
            </a:lvl1pPr>
            <a:lvl2pPr>
              <a:defRPr sz="1688"/>
            </a:lvl2pPr>
            <a:lvl3pPr>
              <a:defRPr sz="1500"/>
            </a:lvl3pPr>
            <a:lvl4pPr>
              <a:defRPr sz="1500"/>
            </a:lvl4pPr>
            <a:lvl5pPr>
              <a:defRPr sz="1500"/>
            </a:lvl5pPr>
            <a:lvl6pPr>
              <a:defRPr sz="1688"/>
            </a:lvl6pPr>
            <a:lvl7pPr>
              <a:defRPr sz="1688"/>
            </a:lvl7pPr>
            <a:lvl8pPr>
              <a:defRPr sz="1688"/>
            </a:lvl8pPr>
            <a:lvl9pPr>
              <a:defRPr sz="1688"/>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494368" y="3182112"/>
            <a:ext cx="3430270" cy="5767578"/>
          </a:xfrm>
        </p:spPr>
        <p:txBody>
          <a:bodyPr/>
          <a:lstStyle>
            <a:lvl1pPr>
              <a:defRPr sz="1876"/>
            </a:lvl1pPr>
            <a:lvl2pPr>
              <a:defRPr sz="1688"/>
            </a:lvl2pPr>
            <a:lvl3pPr>
              <a:defRPr sz="1500"/>
            </a:lvl3pPr>
            <a:lvl4pPr>
              <a:defRPr sz="1500"/>
            </a:lvl4pPr>
            <a:lvl5pPr>
              <a:defRPr sz="1500"/>
            </a:lvl5pPr>
            <a:lvl6pPr>
              <a:defRPr sz="1688"/>
            </a:lvl6pPr>
            <a:lvl7pPr>
              <a:defRPr sz="1688"/>
            </a:lvl7pPr>
            <a:lvl8pPr>
              <a:defRPr sz="1688"/>
            </a:lvl8pPr>
            <a:lvl9pPr>
              <a:defRPr sz="1688"/>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39662841"/>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3176" y="2969971"/>
            <a:ext cx="3430270" cy="928116"/>
          </a:xfrm>
        </p:spPr>
        <p:txBody>
          <a:bodyPr anchor="ctr">
            <a:normAutofit/>
          </a:bodyPr>
          <a:lstStyle>
            <a:lvl1pPr marL="0" indent="0">
              <a:buNone/>
              <a:defRPr sz="1876" b="1">
                <a:solidFill>
                  <a:schemeClr val="accent1">
                    <a:lumMod val="75000"/>
                  </a:schemeClr>
                </a:solidFill>
              </a:defRPr>
            </a:lvl1pPr>
            <a:lvl2pPr marL="428762" indent="0">
              <a:buNone/>
              <a:defRPr sz="1876" b="1"/>
            </a:lvl2pPr>
            <a:lvl3pPr marL="857524" indent="0">
              <a:buNone/>
              <a:defRPr sz="1688" b="1"/>
            </a:lvl3pPr>
            <a:lvl4pPr marL="1286286" indent="0">
              <a:buNone/>
              <a:defRPr sz="1500" b="1"/>
            </a:lvl4pPr>
            <a:lvl5pPr marL="1715049" indent="0">
              <a:buNone/>
              <a:defRPr sz="1500" b="1"/>
            </a:lvl5pPr>
            <a:lvl6pPr marL="2143811" indent="0">
              <a:buNone/>
              <a:defRPr sz="1500" b="1"/>
            </a:lvl6pPr>
            <a:lvl7pPr marL="2572573" indent="0">
              <a:buNone/>
              <a:defRPr sz="1500" b="1"/>
            </a:lvl7pPr>
            <a:lvl8pPr marL="3001335" indent="0">
              <a:buNone/>
              <a:defRPr sz="1500" b="1"/>
            </a:lvl8pPr>
            <a:lvl9pPr marL="3430097" indent="0">
              <a:buNone/>
              <a:defRPr sz="1500" b="1"/>
            </a:lvl9pPr>
          </a:lstStyle>
          <a:p>
            <a:pPr lvl="0"/>
            <a:r>
              <a:rPr lang="fr-FR"/>
              <a:t>Cliquez pour modifier les styles du texte du masque</a:t>
            </a:r>
          </a:p>
        </p:txBody>
      </p:sp>
      <p:sp>
        <p:nvSpPr>
          <p:cNvPr id="4" name="Content Placeholder 3"/>
          <p:cNvSpPr>
            <a:spLocks noGrp="1"/>
          </p:cNvSpPr>
          <p:nvPr>
            <p:ph sz="half" idx="2"/>
          </p:nvPr>
        </p:nvSpPr>
        <p:spPr>
          <a:xfrm>
            <a:off x="643176" y="3977640"/>
            <a:ext cx="3430270" cy="4773168"/>
          </a:xfrm>
        </p:spPr>
        <p:txBody>
          <a:bodyPr/>
          <a:lstStyle>
            <a:lvl1pPr>
              <a:defRPr sz="1876"/>
            </a:lvl1pPr>
            <a:lvl2pPr>
              <a:defRPr sz="1688"/>
            </a:lvl2pPr>
            <a:lvl3pPr>
              <a:defRPr sz="15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521167" y="2969971"/>
            <a:ext cx="3430270" cy="928116"/>
          </a:xfrm>
        </p:spPr>
        <p:txBody>
          <a:bodyPr anchor="ctr">
            <a:normAutofit/>
          </a:bodyPr>
          <a:lstStyle>
            <a:lvl1pPr marL="0" indent="0">
              <a:buNone/>
              <a:defRPr sz="1876" b="1">
                <a:solidFill>
                  <a:schemeClr val="accent1">
                    <a:lumMod val="75000"/>
                  </a:schemeClr>
                </a:solidFill>
              </a:defRPr>
            </a:lvl1pPr>
            <a:lvl2pPr marL="428762" indent="0">
              <a:buNone/>
              <a:defRPr sz="1876" b="1"/>
            </a:lvl2pPr>
            <a:lvl3pPr marL="857524" indent="0">
              <a:buNone/>
              <a:defRPr sz="1688" b="1"/>
            </a:lvl3pPr>
            <a:lvl4pPr marL="1286286" indent="0">
              <a:buNone/>
              <a:defRPr sz="1500" b="1"/>
            </a:lvl4pPr>
            <a:lvl5pPr marL="1715049" indent="0">
              <a:buNone/>
              <a:defRPr sz="1500" b="1"/>
            </a:lvl5pPr>
            <a:lvl6pPr marL="2143811" indent="0">
              <a:buNone/>
              <a:defRPr sz="1500" b="1"/>
            </a:lvl6pPr>
            <a:lvl7pPr marL="2572573" indent="0">
              <a:buNone/>
              <a:defRPr sz="1500" b="1"/>
            </a:lvl7pPr>
            <a:lvl8pPr marL="3001335" indent="0">
              <a:buNone/>
              <a:defRPr sz="1500" b="1"/>
            </a:lvl8pPr>
            <a:lvl9pPr marL="3430097" indent="0">
              <a:buNone/>
              <a:defRPr sz="1500" b="1"/>
            </a:lvl9pPr>
          </a:lstStyle>
          <a:p>
            <a:pPr lvl="0"/>
            <a:r>
              <a:rPr lang="fr-FR"/>
              <a:t>Cliquez pour modifier les styles du texte du masque</a:t>
            </a:r>
          </a:p>
        </p:txBody>
      </p:sp>
      <p:sp>
        <p:nvSpPr>
          <p:cNvPr id="6" name="Content Placeholder 5"/>
          <p:cNvSpPr>
            <a:spLocks noGrp="1"/>
          </p:cNvSpPr>
          <p:nvPr>
            <p:ph sz="quarter" idx="4"/>
          </p:nvPr>
        </p:nvSpPr>
        <p:spPr>
          <a:xfrm>
            <a:off x="4521167" y="3977640"/>
            <a:ext cx="3430270" cy="4773168"/>
          </a:xfrm>
        </p:spPr>
        <p:txBody>
          <a:bodyPr/>
          <a:lstStyle>
            <a:lvl1pPr>
              <a:defRPr sz="1876"/>
            </a:lvl1pPr>
            <a:lvl2pPr>
              <a:defRPr sz="1688"/>
            </a:lvl2pPr>
            <a:lvl3pPr>
              <a:defRPr sz="15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6317606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48A87A34-81AB-432B-8DAE-1953F412C126}" type="datetimeFigureOut">
              <a:rPr lang="en-US" smtClean="0"/>
              <a:t>7/19/2022</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
        <p:nvSpPr>
          <p:cNvPr id="6" name="Title 5"/>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1088398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657397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5840731" y="2"/>
            <a:ext cx="2734944" cy="99440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dirty="0"/>
          </a:p>
        </p:txBody>
      </p:sp>
      <p:sp>
        <p:nvSpPr>
          <p:cNvPr id="2" name="Title 1"/>
          <p:cNvSpPr>
            <a:spLocks noGrp="1"/>
          </p:cNvSpPr>
          <p:nvPr>
            <p:ph type="title"/>
          </p:nvPr>
        </p:nvSpPr>
        <p:spPr>
          <a:xfrm>
            <a:off x="6013692" y="994410"/>
            <a:ext cx="2251115" cy="2519172"/>
          </a:xfrm>
        </p:spPr>
        <p:txBody>
          <a:bodyPr anchor="b">
            <a:normAutofit/>
          </a:bodyPr>
          <a:lstStyle>
            <a:lvl1pPr>
              <a:defRPr sz="2626" b="0"/>
            </a:lvl1pPr>
          </a:lstStyle>
          <a:p>
            <a:r>
              <a:rPr lang="fr-FR"/>
              <a:t>Modifiez le style du titre</a:t>
            </a:r>
            <a:endParaRPr lang="en-US" dirty="0"/>
          </a:p>
        </p:txBody>
      </p:sp>
      <p:sp>
        <p:nvSpPr>
          <p:cNvPr id="3" name="Content Placeholder 2"/>
          <p:cNvSpPr>
            <a:spLocks noGrp="1"/>
          </p:cNvSpPr>
          <p:nvPr>
            <p:ph idx="1"/>
          </p:nvPr>
        </p:nvSpPr>
        <p:spPr>
          <a:xfrm>
            <a:off x="589578" y="994410"/>
            <a:ext cx="4720909" cy="7279081"/>
          </a:xfrm>
        </p:spPr>
        <p:txBody>
          <a:bodyPr/>
          <a:lstStyle>
            <a:lvl1pPr>
              <a:defRPr sz="1876"/>
            </a:lvl1pPr>
            <a:lvl2pPr>
              <a:defRPr sz="1688"/>
            </a:lvl2pPr>
            <a:lvl3pPr>
              <a:defRPr sz="1500"/>
            </a:lvl3pPr>
            <a:lvl4pPr>
              <a:defRPr sz="1500"/>
            </a:lvl4pPr>
            <a:lvl5pPr>
              <a:defRPr sz="1500"/>
            </a:lvl5pPr>
            <a:lvl6pPr>
              <a:defRPr sz="1876"/>
            </a:lvl6pPr>
            <a:lvl7pPr>
              <a:defRPr sz="1876"/>
            </a:lvl7pPr>
            <a:lvl8pPr>
              <a:defRPr sz="1876"/>
            </a:lvl8pPr>
            <a:lvl9pPr>
              <a:defRPr sz="1876"/>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013692" y="3513582"/>
            <a:ext cx="2251115" cy="4773168"/>
          </a:xfrm>
        </p:spPr>
        <p:txBody>
          <a:bodyPr>
            <a:normAutofit/>
          </a:bodyPr>
          <a:lstStyle>
            <a:lvl1pPr marL="0" indent="0">
              <a:lnSpc>
                <a:spcPct val="100000"/>
              </a:lnSpc>
              <a:spcBef>
                <a:spcPts val="938"/>
              </a:spcBef>
              <a:buNone/>
              <a:defRPr sz="1266">
                <a:solidFill>
                  <a:schemeClr val="accent1">
                    <a:lumMod val="50000"/>
                  </a:schemeClr>
                </a:solidFill>
              </a:defRPr>
            </a:lvl1pPr>
            <a:lvl2pPr marL="428762" indent="0">
              <a:buNone/>
              <a:defRPr sz="1125"/>
            </a:lvl2pPr>
            <a:lvl3pPr marL="857524" indent="0">
              <a:buNone/>
              <a:defRPr sz="938"/>
            </a:lvl3pPr>
            <a:lvl4pPr marL="1286286" indent="0">
              <a:buNone/>
              <a:defRPr sz="844"/>
            </a:lvl4pPr>
            <a:lvl5pPr marL="1715049" indent="0">
              <a:buNone/>
              <a:defRPr sz="844"/>
            </a:lvl5pPr>
            <a:lvl6pPr marL="2143811" indent="0">
              <a:buNone/>
              <a:defRPr sz="844"/>
            </a:lvl6pPr>
            <a:lvl7pPr marL="2572573" indent="0">
              <a:buNone/>
              <a:defRPr sz="844"/>
            </a:lvl7pPr>
            <a:lvl8pPr marL="3001335" indent="0">
              <a:buNone/>
              <a:defRPr sz="844"/>
            </a:lvl8pPr>
            <a:lvl9pPr marL="3430097" indent="0">
              <a:buNone/>
              <a:defRPr sz="844"/>
            </a:lvl9pPr>
          </a:lstStyle>
          <a:p>
            <a:pPr lvl="0"/>
            <a:r>
              <a:rPr lang="fr-FR"/>
              <a:t>Cliquez pour modifier les styles du texte du masque</a:t>
            </a:r>
          </a:p>
        </p:txBody>
      </p:sp>
      <p:grpSp>
        <p:nvGrpSpPr>
          <p:cNvPr id="12" name="Group 11"/>
          <p:cNvGrpSpPr/>
          <p:nvPr/>
        </p:nvGrpSpPr>
        <p:grpSpPr>
          <a:xfrm>
            <a:off x="7992957" y="9070124"/>
            <a:ext cx="368754" cy="570128"/>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48A87A34-81AB-432B-8DAE-1953F412C126}" type="datetimeFigureOut">
              <a:rPr lang="en-US" smtClean="0"/>
              <a:t>7/19/2022</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48915176"/>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5840731" y="2"/>
            <a:ext cx="2734944" cy="99440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2" name="Title 1"/>
          <p:cNvSpPr>
            <a:spLocks noGrp="1"/>
          </p:cNvSpPr>
          <p:nvPr>
            <p:ph type="title"/>
          </p:nvPr>
        </p:nvSpPr>
        <p:spPr>
          <a:xfrm>
            <a:off x="6013692" y="994410"/>
            <a:ext cx="2251115" cy="2519172"/>
          </a:xfrm>
        </p:spPr>
        <p:txBody>
          <a:bodyPr anchor="b">
            <a:normAutofit/>
          </a:bodyPr>
          <a:lstStyle>
            <a:lvl1pPr>
              <a:defRPr sz="2626" b="0"/>
            </a:lvl1pPr>
          </a:lstStyle>
          <a:p>
            <a:r>
              <a:rPr lang="fr-FR"/>
              <a:t>Modifiez le style du titre</a:t>
            </a:r>
            <a:endParaRPr lang="en-US" dirty="0"/>
          </a:p>
        </p:txBody>
      </p:sp>
      <p:sp>
        <p:nvSpPr>
          <p:cNvPr id="3" name="Picture Placeholder 2"/>
          <p:cNvSpPr>
            <a:spLocks noGrp="1"/>
          </p:cNvSpPr>
          <p:nvPr>
            <p:ph type="pic" idx="1"/>
          </p:nvPr>
        </p:nvSpPr>
        <p:spPr>
          <a:xfrm>
            <a:off x="0" y="0"/>
            <a:ext cx="5840730" cy="9944100"/>
          </a:xfrm>
          <a:solidFill>
            <a:schemeClr val="tx2">
              <a:lumMod val="20000"/>
              <a:lumOff val="80000"/>
            </a:schemeClr>
          </a:solidFill>
        </p:spPr>
        <p:txBody>
          <a:bodyPr/>
          <a:lstStyle>
            <a:lvl1pPr marL="0" indent="0">
              <a:buNone/>
              <a:defRPr sz="3001"/>
            </a:lvl1pPr>
            <a:lvl2pPr marL="428762" indent="0">
              <a:buNone/>
              <a:defRPr sz="2626"/>
            </a:lvl2pPr>
            <a:lvl3pPr marL="857524" indent="0">
              <a:buNone/>
              <a:defRPr sz="2251"/>
            </a:lvl3pPr>
            <a:lvl4pPr marL="1286286" indent="0">
              <a:buNone/>
              <a:defRPr sz="1876"/>
            </a:lvl4pPr>
            <a:lvl5pPr marL="1715049" indent="0">
              <a:buNone/>
              <a:defRPr sz="1876"/>
            </a:lvl5pPr>
            <a:lvl6pPr marL="2143811" indent="0">
              <a:buNone/>
              <a:defRPr sz="1876"/>
            </a:lvl6pPr>
            <a:lvl7pPr marL="2572573" indent="0">
              <a:buNone/>
              <a:defRPr sz="1876"/>
            </a:lvl7pPr>
            <a:lvl8pPr marL="3001335" indent="0">
              <a:buNone/>
              <a:defRPr sz="1876"/>
            </a:lvl8pPr>
            <a:lvl9pPr marL="3430097" indent="0">
              <a:buNone/>
              <a:defRPr sz="1876"/>
            </a:lvl9pPr>
          </a:lstStyle>
          <a:p>
            <a:r>
              <a:rPr lang="fr-FR"/>
              <a:t>Cliquez sur l'icône pour ajouter une image</a:t>
            </a:r>
            <a:endParaRPr lang="en-US" dirty="0"/>
          </a:p>
        </p:txBody>
      </p:sp>
      <p:sp>
        <p:nvSpPr>
          <p:cNvPr id="4" name="Text Placeholder 3"/>
          <p:cNvSpPr>
            <a:spLocks noGrp="1"/>
          </p:cNvSpPr>
          <p:nvPr>
            <p:ph type="body" sz="half" idx="2"/>
          </p:nvPr>
        </p:nvSpPr>
        <p:spPr>
          <a:xfrm>
            <a:off x="6013692" y="3513582"/>
            <a:ext cx="2251115" cy="4773168"/>
          </a:xfrm>
        </p:spPr>
        <p:txBody>
          <a:bodyPr>
            <a:normAutofit/>
          </a:bodyPr>
          <a:lstStyle>
            <a:lvl1pPr marL="0" indent="0">
              <a:lnSpc>
                <a:spcPct val="100000"/>
              </a:lnSpc>
              <a:spcBef>
                <a:spcPts val="938"/>
              </a:spcBef>
              <a:buNone/>
              <a:defRPr sz="1266">
                <a:solidFill>
                  <a:schemeClr val="accent1">
                    <a:lumMod val="50000"/>
                  </a:schemeClr>
                </a:solidFill>
              </a:defRPr>
            </a:lvl1pPr>
            <a:lvl2pPr marL="428762" indent="0">
              <a:buNone/>
              <a:defRPr sz="1125"/>
            </a:lvl2pPr>
            <a:lvl3pPr marL="857524" indent="0">
              <a:buNone/>
              <a:defRPr sz="938"/>
            </a:lvl3pPr>
            <a:lvl4pPr marL="1286286" indent="0">
              <a:buNone/>
              <a:defRPr sz="844"/>
            </a:lvl4pPr>
            <a:lvl5pPr marL="1715049" indent="0">
              <a:buNone/>
              <a:defRPr sz="844"/>
            </a:lvl5pPr>
            <a:lvl6pPr marL="2143811" indent="0">
              <a:buNone/>
              <a:defRPr sz="844"/>
            </a:lvl6pPr>
            <a:lvl7pPr marL="2572573" indent="0">
              <a:buNone/>
              <a:defRPr sz="844"/>
            </a:lvl7pPr>
            <a:lvl8pPr marL="3001335" indent="0">
              <a:buNone/>
              <a:defRPr sz="844"/>
            </a:lvl8pPr>
            <a:lvl9pPr marL="3430097" indent="0">
              <a:buNone/>
              <a:defRPr sz="844"/>
            </a:lvl9pPr>
          </a:lstStyle>
          <a:p>
            <a:pPr lvl="0"/>
            <a:r>
              <a:rPr lang="fr-FR"/>
              <a:t>Cliquez pour modifier les styles du texte du masque</a:t>
            </a:r>
          </a:p>
        </p:txBody>
      </p:sp>
      <p:grpSp>
        <p:nvGrpSpPr>
          <p:cNvPr id="12" name="Group 11"/>
          <p:cNvGrpSpPr/>
          <p:nvPr/>
        </p:nvGrpSpPr>
        <p:grpSpPr>
          <a:xfrm>
            <a:off x="7992957" y="9070124"/>
            <a:ext cx="368754" cy="570128"/>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48A87A34-81AB-432B-8DAE-1953F412C126}" type="datetimeFigureOut">
              <a:rPr lang="en-US" smtClean="0"/>
              <a:pPr/>
              <a:t>7/19/2022</a:t>
            </a:fld>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526416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50685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136968" y="773430"/>
            <a:ext cx="1795532" cy="8176260"/>
          </a:xfrm>
        </p:spPr>
        <p:txBody>
          <a:bodyPr vert="eaVert"/>
          <a:lstStyle>
            <a:lvl1pPr>
              <a:defRPr b="0"/>
            </a:lvl1pPr>
          </a:lstStyle>
          <a:p>
            <a:r>
              <a:rPr lang="fr-FR"/>
              <a:t>Modifiez le style du titre</a:t>
            </a:r>
            <a:endParaRPr lang="en-US" dirty="0"/>
          </a:p>
        </p:txBody>
      </p:sp>
      <p:sp>
        <p:nvSpPr>
          <p:cNvPr id="3" name="Vertical Text Placeholder 2"/>
          <p:cNvSpPr>
            <a:spLocks noGrp="1"/>
          </p:cNvSpPr>
          <p:nvPr>
            <p:ph type="body" orient="vert" idx="1"/>
          </p:nvPr>
        </p:nvSpPr>
        <p:spPr>
          <a:xfrm>
            <a:off x="750372" y="773430"/>
            <a:ext cx="5279400" cy="817626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56910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grpSp>
        <p:nvGrpSpPr>
          <p:cNvPr id="35" name="Google Shape;35;p8"/>
          <p:cNvGrpSpPr/>
          <p:nvPr/>
        </p:nvGrpSpPr>
        <p:grpSpPr>
          <a:xfrm>
            <a:off x="2461665" y="1387413"/>
            <a:ext cx="3652336" cy="7529140"/>
            <a:chOff x="1620827" y="1344966"/>
            <a:chExt cx="2272500" cy="2272500"/>
          </a:xfrm>
        </p:grpSpPr>
        <p:sp>
          <p:nvSpPr>
            <p:cNvPr id="36" name="Google Shape;36;p8"/>
            <p:cNvSpPr/>
            <p:nvPr/>
          </p:nvSpPr>
          <p:spPr>
            <a:xfrm flipH="1">
              <a:off x="2918248" y="2243766"/>
              <a:ext cx="585697" cy="522996"/>
            </a:xfrm>
            <a:custGeom>
              <a:avLst/>
              <a:gdLst/>
              <a:ahLst/>
              <a:cxnLst/>
              <a:rect l="l" t="t" r="r" b="b"/>
              <a:pathLst>
                <a:path w="10051" h="8975" extrusionOk="0">
                  <a:moveTo>
                    <a:pt x="7828" y="0"/>
                  </a:moveTo>
                  <a:cubicBezTo>
                    <a:pt x="7828" y="0"/>
                    <a:pt x="1066" y="3591"/>
                    <a:pt x="533" y="4635"/>
                  </a:cubicBezTo>
                  <a:cubicBezTo>
                    <a:pt x="1" y="5677"/>
                    <a:pt x="325" y="8254"/>
                    <a:pt x="1162" y="8940"/>
                  </a:cubicBezTo>
                  <a:cubicBezTo>
                    <a:pt x="1190" y="8963"/>
                    <a:pt x="1228" y="8975"/>
                    <a:pt x="1273" y="8975"/>
                  </a:cubicBezTo>
                  <a:cubicBezTo>
                    <a:pt x="2541" y="8975"/>
                    <a:pt x="10051" y="0"/>
                    <a:pt x="10051"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 name="Google Shape;37;p8"/>
            <p:cNvSpPr/>
            <p:nvPr/>
          </p:nvSpPr>
          <p:spPr>
            <a:xfrm flipH="1">
              <a:off x="2868309" y="2600685"/>
              <a:ext cx="176099" cy="721122"/>
            </a:xfrm>
            <a:custGeom>
              <a:avLst/>
              <a:gdLst/>
              <a:ahLst/>
              <a:cxnLst/>
              <a:rect l="l" t="t" r="r" b="b"/>
              <a:pathLst>
                <a:path w="3022" h="12375" extrusionOk="0">
                  <a:moveTo>
                    <a:pt x="1146" y="0"/>
                  </a:moveTo>
                  <a:cubicBezTo>
                    <a:pt x="932" y="0"/>
                    <a:pt x="717" y="633"/>
                    <a:pt x="823" y="1272"/>
                  </a:cubicBezTo>
                  <a:cubicBezTo>
                    <a:pt x="963" y="2102"/>
                    <a:pt x="0" y="4014"/>
                    <a:pt x="331" y="4453"/>
                  </a:cubicBezTo>
                  <a:cubicBezTo>
                    <a:pt x="796" y="5068"/>
                    <a:pt x="441" y="5529"/>
                    <a:pt x="847" y="6174"/>
                  </a:cubicBezTo>
                  <a:cubicBezTo>
                    <a:pt x="1250" y="6820"/>
                    <a:pt x="1916" y="9427"/>
                    <a:pt x="577" y="9588"/>
                  </a:cubicBezTo>
                  <a:cubicBezTo>
                    <a:pt x="577" y="9588"/>
                    <a:pt x="451" y="11875"/>
                    <a:pt x="1417" y="12309"/>
                  </a:cubicBezTo>
                  <a:cubicBezTo>
                    <a:pt x="1519" y="12354"/>
                    <a:pt x="1618" y="12375"/>
                    <a:pt x="1713" y="12375"/>
                  </a:cubicBezTo>
                  <a:cubicBezTo>
                    <a:pt x="2512" y="12375"/>
                    <a:pt x="3022" y="10926"/>
                    <a:pt x="3022" y="10926"/>
                  </a:cubicBezTo>
                  <a:cubicBezTo>
                    <a:pt x="3022" y="10926"/>
                    <a:pt x="2356" y="8243"/>
                    <a:pt x="1913" y="6711"/>
                  </a:cubicBezTo>
                  <a:cubicBezTo>
                    <a:pt x="1059" y="3764"/>
                    <a:pt x="1513" y="398"/>
                    <a:pt x="1270" y="78"/>
                  </a:cubicBezTo>
                  <a:cubicBezTo>
                    <a:pt x="1231" y="25"/>
                    <a:pt x="1188" y="0"/>
                    <a:pt x="114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 name="Google Shape;38;p8"/>
            <p:cNvSpPr/>
            <p:nvPr/>
          </p:nvSpPr>
          <p:spPr>
            <a:xfrm flipH="1">
              <a:off x="2919239" y="2236191"/>
              <a:ext cx="755736" cy="1073263"/>
            </a:xfrm>
            <a:custGeom>
              <a:avLst/>
              <a:gdLst/>
              <a:ahLst/>
              <a:cxnLst/>
              <a:rect l="l" t="t" r="r" b="b"/>
              <a:pathLst>
                <a:path w="12969" h="18418" extrusionOk="0">
                  <a:moveTo>
                    <a:pt x="12969" y="1"/>
                  </a:moveTo>
                  <a:cubicBezTo>
                    <a:pt x="12968" y="1"/>
                    <a:pt x="9118" y="1451"/>
                    <a:pt x="4561" y="5162"/>
                  </a:cubicBezTo>
                  <a:cubicBezTo>
                    <a:pt x="0" y="8869"/>
                    <a:pt x="1656" y="17007"/>
                    <a:pt x="3210" y="18256"/>
                  </a:cubicBezTo>
                  <a:cubicBezTo>
                    <a:pt x="3347" y="18367"/>
                    <a:pt x="3485" y="18418"/>
                    <a:pt x="3623" y="18418"/>
                  </a:cubicBezTo>
                  <a:cubicBezTo>
                    <a:pt x="5037" y="18418"/>
                    <a:pt x="6367" y="13057"/>
                    <a:pt x="6367" y="13057"/>
                  </a:cubicBezTo>
                  <a:lnTo>
                    <a:pt x="6367" y="13057"/>
                  </a:lnTo>
                  <a:cubicBezTo>
                    <a:pt x="6367" y="13057"/>
                    <a:pt x="6218" y="13089"/>
                    <a:pt x="6004" y="13089"/>
                  </a:cubicBezTo>
                  <a:cubicBezTo>
                    <a:pt x="5261" y="13089"/>
                    <a:pt x="3731" y="12703"/>
                    <a:pt x="4875" y="9251"/>
                  </a:cubicBezTo>
                  <a:cubicBezTo>
                    <a:pt x="6350" y="4803"/>
                    <a:pt x="12968" y="1"/>
                    <a:pt x="12969"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9" name="Google Shape;39;p8"/>
            <p:cNvSpPr/>
            <p:nvPr/>
          </p:nvSpPr>
          <p:spPr>
            <a:xfrm flipH="1">
              <a:off x="2927805" y="2101524"/>
              <a:ext cx="133910" cy="97140"/>
            </a:xfrm>
            <a:custGeom>
              <a:avLst/>
              <a:gdLst/>
              <a:ahLst/>
              <a:cxnLst/>
              <a:rect l="l" t="t" r="r" b="b"/>
              <a:pathLst>
                <a:path w="2298" h="1667" extrusionOk="0">
                  <a:moveTo>
                    <a:pt x="946" y="0"/>
                  </a:moveTo>
                  <a:cubicBezTo>
                    <a:pt x="817" y="0"/>
                    <a:pt x="690" y="21"/>
                    <a:pt x="578" y="62"/>
                  </a:cubicBezTo>
                  <a:cubicBezTo>
                    <a:pt x="407" y="127"/>
                    <a:pt x="260" y="239"/>
                    <a:pt x="161" y="399"/>
                  </a:cubicBezTo>
                  <a:cubicBezTo>
                    <a:pt x="59" y="560"/>
                    <a:pt x="1" y="771"/>
                    <a:pt x="1" y="1031"/>
                  </a:cubicBezTo>
                  <a:lnTo>
                    <a:pt x="69" y="1031"/>
                  </a:lnTo>
                  <a:cubicBezTo>
                    <a:pt x="69" y="864"/>
                    <a:pt x="93" y="721"/>
                    <a:pt x="137" y="601"/>
                  </a:cubicBezTo>
                  <a:cubicBezTo>
                    <a:pt x="202" y="420"/>
                    <a:pt x="315" y="287"/>
                    <a:pt x="451" y="198"/>
                  </a:cubicBezTo>
                  <a:cubicBezTo>
                    <a:pt x="591" y="113"/>
                    <a:pt x="762" y="68"/>
                    <a:pt x="946" y="68"/>
                  </a:cubicBezTo>
                  <a:cubicBezTo>
                    <a:pt x="1144" y="68"/>
                    <a:pt x="1359" y="116"/>
                    <a:pt x="1570" y="215"/>
                  </a:cubicBezTo>
                  <a:cubicBezTo>
                    <a:pt x="1761" y="303"/>
                    <a:pt x="1946" y="428"/>
                    <a:pt x="2119" y="588"/>
                  </a:cubicBezTo>
                  <a:lnTo>
                    <a:pt x="2119" y="588"/>
                  </a:lnTo>
                  <a:cubicBezTo>
                    <a:pt x="2096" y="588"/>
                    <a:pt x="2070" y="587"/>
                    <a:pt x="2042" y="587"/>
                  </a:cubicBezTo>
                  <a:cubicBezTo>
                    <a:pt x="1960" y="587"/>
                    <a:pt x="1854" y="594"/>
                    <a:pt x="1745" y="608"/>
                  </a:cubicBezTo>
                  <a:cubicBezTo>
                    <a:pt x="1581" y="628"/>
                    <a:pt x="1403" y="669"/>
                    <a:pt x="1260" y="758"/>
                  </a:cubicBezTo>
                  <a:cubicBezTo>
                    <a:pt x="1192" y="803"/>
                    <a:pt x="1131" y="861"/>
                    <a:pt x="1086" y="932"/>
                  </a:cubicBezTo>
                  <a:cubicBezTo>
                    <a:pt x="1042" y="1004"/>
                    <a:pt x="1017" y="1089"/>
                    <a:pt x="1017" y="1188"/>
                  </a:cubicBezTo>
                  <a:lnTo>
                    <a:pt x="1017" y="1215"/>
                  </a:lnTo>
                  <a:cubicBezTo>
                    <a:pt x="1022" y="1304"/>
                    <a:pt x="1038" y="1376"/>
                    <a:pt x="1063" y="1434"/>
                  </a:cubicBezTo>
                  <a:cubicBezTo>
                    <a:pt x="1083" y="1478"/>
                    <a:pt x="1107" y="1516"/>
                    <a:pt x="1134" y="1546"/>
                  </a:cubicBezTo>
                  <a:cubicBezTo>
                    <a:pt x="1178" y="1591"/>
                    <a:pt x="1230" y="1622"/>
                    <a:pt x="1284" y="1642"/>
                  </a:cubicBezTo>
                  <a:cubicBezTo>
                    <a:pt x="1339" y="1659"/>
                    <a:pt x="1400" y="1666"/>
                    <a:pt x="1458" y="1666"/>
                  </a:cubicBezTo>
                  <a:cubicBezTo>
                    <a:pt x="1564" y="1666"/>
                    <a:pt x="1670" y="1642"/>
                    <a:pt x="1752" y="1619"/>
                  </a:cubicBezTo>
                  <a:cubicBezTo>
                    <a:pt x="1830" y="1595"/>
                    <a:pt x="1882" y="1570"/>
                    <a:pt x="1885" y="1570"/>
                  </a:cubicBezTo>
                  <a:lnTo>
                    <a:pt x="1854" y="1509"/>
                  </a:lnTo>
                  <a:cubicBezTo>
                    <a:pt x="1851" y="1509"/>
                    <a:pt x="1796" y="1533"/>
                    <a:pt x="1725" y="1557"/>
                  </a:cubicBezTo>
                  <a:cubicBezTo>
                    <a:pt x="1649" y="1578"/>
                    <a:pt x="1550" y="1598"/>
                    <a:pt x="1458" y="1598"/>
                  </a:cubicBezTo>
                  <a:cubicBezTo>
                    <a:pt x="1411" y="1598"/>
                    <a:pt x="1366" y="1595"/>
                    <a:pt x="1321" y="1581"/>
                  </a:cubicBezTo>
                  <a:cubicBezTo>
                    <a:pt x="1291" y="1574"/>
                    <a:pt x="1260" y="1560"/>
                    <a:pt x="1233" y="1543"/>
                  </a:cubicBezTo>
                  <a:cubicBezTo>
                    <a:pt x="1195" y="1516"/>
                    <a:pt x="1161" y="1478"/>
                    <a:pt x="1134" y="1427"/>
                  </a:cubicBezTo>
                  <a:cubicBezTo>
                    <a:pt x="1107" y="1373"/>
                    <a:pt x="1090" y="1304"/>
                    <a:pt x="1086" y="1215"/>
                  </a:cubicBezTo>
                  <a:lnTo>
                    <a:pt x="1086" y="1188"/>
                  </a:lnTo>
                  <a:cubicBezTo>
                    <a:pt x="1086" y="1130"/>
                    <a:pt x="1096" y="1079"/>
                    <a:pt x="1113" y="1031"/>
                  </a:cubicBezTo>
                  <a:cubicBezTo>
                    <a:pt x="1144" y="952"/>
                    <a:pt x="1195" y="888"/>
                    <a:pt x="1267" y="837"/>
                  </a:cubicBezTo>
                  <a:cubicBezTo>
                    <a:pt x="1373" y="762"/>
                    <a:pt x="1513" y="717"/>
                    <a:pt x="1652" y="689"/>
                  </a:cubicBezTo>
                  <a:cubicBezTo>
                    <a:pt x="1796" y="662"/>
                    <a:pt x="1936" y="656"/>
                    <a:pt x="2042" y="656"/>
                  </a:cubicBezTo>
                  <a:cubicBezTo>
                    <a:pt x="2090" y="656"/>
                    <a:pt x="2131" y="659"/>
                    <a:pt x="2161" y="659"/>
                  </a:cubicBezTo>
                  <a:cubicBezTo>
                    <a:pt x="2175" y="662"/>
                    <a:pt x="2185" y="662"/>
                    <a:pt x="2196" y="662"/>
                  </a:cubicBezTo>
                  <a:lnTo>
                    <a:pt x="2205" y="662"/>
                  </a:lnTo>
                  <a:lnTo>
                    <a:pt x="2298" y="673"/>
                  </a:lnTo>
                  <a:lnTo>
                    <a:pt x="2233" y="604"/>
                  </a:lnTo>
                  <a:cubicBezTo>
                    <a:pt x="2038" y="407"/>
                    <a:pt x="1820" y="256"/>
                    <a:pt x="1602" y="154"/>
                  </a:cubicBezTo>
                  <a:cubicBezTo>
                    <a:pt x="1380" y="51"/>
                    <a:pt x="1154" y="0"/>
                    <a:pt x="946"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0" name="Google Shape;40;p8"/>
            <p:cNvSpPr/>
            <p:nvPr/>
          </p:nvSpPr>
          <p:spPr>
            <a:xfrm flipH="1">
              <a:off x="2457138" y="2062015"/>
              <a:ext cx="91546" cy="41548"/>
            </a:xfrm>
            <a:custGeom>
              <a:avLst/>
              <a:gdLst/>
              <a:ahLst/>
              <a:cxnLst/>
              <a:rect l="l" t="t" r="r" b="b"/>
              <a:pathLst>
                <a:path w="1571" h="713" extrusionOk="0">
                  <a:moveTo>
                    <a:pt x="7" y="0"/>
                  </a:moveTo>
                  <a:cubicBezTo>
                    <a:pt x="6" y="0"/>
                    <a:pt x="4" y="1"/>
                    <a:pt x="4" y="3"/>
                  </a:cubicBezTo>
                  <a:cubicBezTo>
                    <a:pt x="1" y="6"/>
                    <a:pt x="1" y="9"/>
                    <a:pt x="4" y="12"/>
                  </a:cubicBezTo>
                  <a:cubicBezTo>
                    <a:pt x="4" y="12"/>
                    <a:pt x="7" y="16"/>
                    <a:pt x="14" y="23"/>
                  </a:cubicBezTo>
                  <a:cubicBezTo>
                    <a:pt x="89" y="118"/>
                    <a:pt x="513" y="712"/>
                    <a:pt x="1195" y="712"/>
                  </a:cubicBezTo>
                  <a:cubicBezTo>
                    <a:pt x="1311" y="712"/>
                    <a:pt x="1434" y="696"/>
                    <a:pt x="1567" y="658"/>
                  </a:cubicBezTo>
                  <a:cubicBezTo>
                    <a:pt x="1570" y="655"/>
                    <a:pt x="1570" y="651"/>
                    <a:pt x="1570" y="647"/>
                  </a:cubicBezTo>
                  <a:cubicBezTo>
                    <a:pt x="1570" y="644"/>
                    <a:pt x="1567" y="644"/>
                    <a:pt x="1564" y="644"/>
                  </a:cubicBezTo>
                  <a:cubicBezTo>
                    <a:pt x="1434" y="685"/>
                    <a:pt x="1311" y="702"/>
                    <a:pt x="1195" y="702"/>
                  </a:cubicBezTo>
                  <a:cubicBezTo>
                    <a:pt x="836" y="702"/>
                    <a:pt x="546" y="532"/>
                    <a:pt x="345" y="361"/>
                  </a:cubicBezTo>
                  <a:cubicBezTo>
                    <a:pt x="242" y="275"/>
                    <a:pt x="164" y="190"/>
                    <a:pt x="110" y="122"/>
                  </a:cubicBezTo>
                  <a:cubicBezTo>
                    <a:pt x="83" y="91"/>
                    <a:pt x="58" y="61"/>
                    <a:pt x="42" y="40"/>
                  </a:cubicBezTo>
                  <a:cubicBezTo>
                    <a:pt x="34" y="30"/>
                    <a:pt x="28" y="23"/>
                    <a:pt x="24" y="16"/>
                  </a:cubicBezTo>
                  <a:cubicBezTo>
                    <a:pt x="17" y="9"/>
                    <a:pt x="14" y="6"/>
                    <a:pt x="10" y="3"/>
                  </a:cubicBezTo>
                  <a:cubicBezTo>
                    <a:pt x="10" y="1"/>
                    <a:pt x="9" y="0"/>
                    <a:pt x="7" y="0"/>
                  </a:cubicBez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1" name="Google Shape;41;p8"/>
            <p:cNvSpPr/>
            <p:nvPr/>
          </p:nvSpPr>
          <p:spPr>
            <a:xfrm flipH="1">
              <a:off x="2122363" y="1817679"/>
              <a:ext cx="74822" cy="223592"/>
            </a:xfrm>
            <a:custGeom>
              <a:avLst/>
              <a:gdLst/>
              <a:ahLst/>
              <a:cxnLst/>
              <a:rect l="l" t="t" r="r" b="b"/>
              <a:pathLst>
                <a:path w="1284" h="3837" extrusionOk="0">
                  <a:moveTo>
                    <a:pt x="584" y="2294"/>
                  </a:moveTo>
                  <a:cubicBezTo>
                    <a:pt x="608" y="2294"/>
                    <a:pt x="608" y="2332"/>
                    <a:pt x="584" y="2332"/>
                  </a:cubicBezTo>
                  <a:cubicBezTo>
                    <a:pt x="556" y="2332"/>
                    <a:pt x="556" y="2294"/>
                    <a:pt x="584" y="2294"/>
                  </a:cubicBezTo>
                  <a:close/>
                  <a:moveTo>
                    <a:pt x="345" y="0"/>
                  </a:moveTo>
                  <a:lnTo>
                    <a:pt x="345" y="0"/>
                  </a:lnTo>
                  <a:cubicBezTo>
                    <a:pt x="362" y="194"/>
                    <a:pt x="372" y="386"/>
                    <a:pt x="379" y="574"/>
                  </a:cubicBezTo>
                  <a:cubicBezTo>
                    <a:pt x="433" y="659"/>
                    <a:pt x="471" y="751"/>
                    <a:pt x="498" y="850"/>
                  </a:cubicBezTo>
                  <a:cubicBezTo>
                    <a:pt x="577" y="1123"/>
                    <a:pt x="577" y="1413"/>
                    <a:pt x="560" y="1697"/>
                  </a:cubicBezTo>
                  <a:cubicBezTo>
                    <a:pt x="560" y="1707"/>
                    <a:pt x="550" y="1714"/>
                    <a:pt x="543" y="1714"/>
                  </a:cubicBezTo>
                  <a:cubicBezTo>
                    <a:pt x="533" y="1714"/>
                    <a:pt x="523" y="1707"/>
                    <a:pt x="523" y="1697"/>
                  </a:cubicBezTo>
                  <a:cubicBezTo>
                    <a:pt x="539" y="1427"/>
                    <a:pt x="539" y="1154"/>
                    <a:pt x="471" y="895"/>
                  </a:cubicBezTo>
                  <a:cubicBezTo>
                    <a:pt x="451" y="809"/>
                    <a:pt x="420" y="724"/>
                    <a:pt x="379" y="649"/>
                  </a:cubicBezTo>
                  <a:lnTo>
                    <a:pt x="379" y="649"/>
                  </a:lnTo>
                  <a:cubicBezTo>
                    <a:pt x="396" y="2137"/>
                    <a:pt x="0" y="3345"/>
                    <a:pt x="0" y="3345"/>
                  </a:cubicBezTo>
                  <a:cubicBezTo>
                    <a:pt x="208" y="3397"/>
                    <a:pt x="369" y="3570"/>
                    <a:pt x="488" y="3837"/>
                  </a:cubicBezTo>
                  <a:cubicBezTo>
                    <a:pt x="580" y="3762"/>
                    <a:pt x="659" y="3676"/>
                    <a:pt x="731" y="3588"/>
                  </a:cubicBezTo>
                  <a:cubicBezTo>
                    <a:pt x="1171" y="2932"/>
                    <a:pt x="1191" y="2055"/>
                    <a:pt x="1191" y="1905"/>
                  </a:cubicBezTo>
                  <a:cubicBezTo>
                    <a:pt x="1191" y="1676"/>
                    <a:pt x="1205" y="1431"/>
                    <a:pt x="1222" y="1195"/>
                  </a:cubicBezTo>
                  <a:cubicBezTo>
                    <a:pt x="1249" y="741"/>
                    <a:pt x="1284" y="174"/>
                    <a:pt x="1154" y="17"/>
                  </a:cubicBezTo>
                  <a:lnTo>
                    <a:pt x="1137" y="17"/>
                  </a:lnTo>
                  <a:cubicBezTo>
                    <a:pt x="990" y="17"/>
                    <a:pt x="703" y="10"/>
                    <a:pt x="345"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2" name="Google Shape;42;p8"/>
            <p:cNvSpPr/>
            <p:nvPr/>
          </p:nvSpPr>
          <p:spPr>
            <a:xfrm flipH="1">
              <a:off x="2168689" y="2004034"/>
              <a:ext cx="171146" cy="58331"/>
            </a:xfrm>
            <a:custGeom>
              <a:avLst/>
              <a:gdLst/>
              <a:ahLst/>
              <a:cxnLst/>
              <a:rect l="l" t="t" r="r" b="b"/>
              <a:pathLst>
                <a:path w="2937" h="1001" extrusionOk="0">
                  <a:moveTo>
                    <a:pt x="1318" y="1"/>
                  </a:moveTo>
                  <a:cubicBezTo>
                    <a:pt x="844" y="1"/>
                    <a:pt x="447" y="79"/>
                    <a:pt x="1" y="130"/>
                  </a:cubicBezTo>
                  <a:cubicBezTo>
                    <a:pt x="304" y="724"/>
                    <a:pt x="891" y="1001"/>
                    <a:pt x="1813" y="1001"/>
                  </a:cubicBezTo>
                  <a:lnTo>
                    <a:pt x="1875" y="1001"/>
                  </a:lnTo>
                  <a:cubicBezTo>
                    <a:pt x="2336" y="998"/>
                    <a:pt x="2680" y="854"/>
                    <a:pt x="2936" y="639"/>
                  </a:cubicBezTo>
                  <a:cubicBezTo>
                    <a:pt x="2817" y="372"/>
                    <a:pt x="2656" y="199"/>
                    <a:pt x="2448" y="147"/>
                  </a:cubicBezTo>
                  <a:cubicBezTo>
                    <a:pt x="2008" y="38"/>
                    <a:pt x="1643"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3" name="Google Shape;43;p8"/>
            <p:cNvSpPr/>
            <p:nvPr/>
          </p:nvSpPr>
          <p:spPr>
            <a:xfrm flipH="1">
              <a:off x="2199923" y="1815290"/>
              <a:ext cx="77619" cy="16957"/>
            </a:xfrm>
            <a:custGeom>
              <a:avLst/>
              <a:gdLst/>
              <a:ahLst/>
              <a:cxnLst/>
              <a:rect l="l" t="t" r="r" b="b"/>
              <a:pathLst>
                <a:path w="1332" h="291" extrusionOk="0">
                  <a:moveTo>
                    <a:pt x="0" y="0"/>
                  </a:moveTo>
                  <a:cubicBezTo>
                    <a:pt x="304" y="167"/>
                    <a:pt x="659" y="290"/>
                    <a:pt x="928" y="290"/>
                  </a:cubicBezTo>
                  <a:cubicBezTo>
                    <a:pt x="1127" y="290"/>
                    <a:pt x="1280" y="222"/>
                    <a:pt x="1328" y="51"/>
                  </a:cubicBezTo>
                  <a:cubicBezTo>
                    <a:pt x="1328" y="44"/>
                    <a:pt x="1328" y="38"/>
                    <a:pt x="1332" y="35"/>
                  </a:cubicBezTo>
                  <a:cubicBezTo>
                    <a:pt x="1242" y="30"/>
                    <a:pt x="1150" y="27"/>
                    <a:pt x="1058" y="27"/>
                  </a:cubicBezTo>
                  <a:cubicBezTo>
                    <a:pt x="710" y="17"/>
                    <a:pt x="345" y="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4" name="Google Shape;44;p8"/>
            <p:cNvSpPr/>
            <p:nvPr/>
          </p:nvSpPr>
          <p:spPr>
            <a:xfrm flipH="1">
              <a:off x="2482428" y="2028508"/>
              <a:ext cx="200341" cy="48774"/>
            </a:xfrm>
            <a:custGeom>
              <a:avLst/>
              <a:gdLst/>
              <a:ahLst/>
              <a:cxnLst/>
              <a:rect l="l" t="t" r="r" b="b"/>
              <a:pathLst>
                <a:path w="3438" h="837" extrusionOk="0">
                  <a:moveTo>
                    <a:pt x="3438" y="1"/>
                  </a:moveTo>
                  <a:lnTo>
                    <a:pt x="3438" y="1"/>
                  </a:lnTo>
                  <a:cubicBezTo>
                    <a:pt x="2370" y="206"/>
                    <a:pt x="1073" y="492"/>
                    <a:pt x="0" y="652"/>
                  </a:cubicBezTo>
                  <a:cubicBezTo>
                    <a:pt x="479" y="775"/>
                    <a:pt x="1079" y="836"/>
                    <a:pt x="1831" y="836"/>
                  </a:cubicBezTo>
                  <a:cubicBezTo>
                    <a:pt x="2015" y="836"/>
                    <a:pt x="2189" y="820"/>
                    <a:pt x="2352" y="786"/>
                  </a:cubicBezTo>
                  <a:cubicBezTo>
                    <a:pt x="2387" y="779"/>
                    <a:pt x="2414" y="768"/>
                    <a:pt x="2445" y="759"/>
                  </a:cubicBezTo>
                  <a:cubicBezTo>
                    <a:pt x="2379" y="683"/>
                    <a:pt x="2335" y="622"/>
                    <a:pt x="2315" y="598"/>
                  </a:cubicBezTo>
                  <a:cubicBezTo>
                    <a:pt x="2308" y="591"/>
                    <a:pt x="2305" y="587"/>
                    <a:pt x="2305" y="587"/>
                  </a:cubicBezTo>
                  <a:cubicBezTo>
                    <a:pt x="2302" y="584"/>
                    <a:pt x="2302" y="581"/>
                    <a:pt x="2305" y="578"/>
                  </a:cubicBezTo>
                  <a:lnTo>
                    <a:pt x="2308" y="574"/>
                  </a:lnTo>
                  <a:cubicBezTo>
                    <a:pt x="2311" y="574"/>
                    <a:pt x="2311" y="578"/>
                    <a:pt x="2311" y="578"/>
                  </a:cubicBezTo>
                  <a:cubicBezTo>
                    <a:pt x="2315" y="581"/>
                    <a:pt x="2318" y="584"/>
                    <a:pt x="2325" y="591"/>
                  </a:cubicBezTo>
                  <a:cubicBezTo>
                    <a:pt x="2329" y="598"/>
                    <a:pt x="2335" y="605"/>
                    <a:pt x="2343" y="615"/>
                  </a:cubicBezTo>
                  <a:cubicBezTo>
                    <a:pt x="2359" y="636"/>
                    <a:pt x="2384" y="666"/>
                    <a:pt x="2411" y="697"/>
                  </a:cubicBezTo>
                  <a:cubicBezTo>
                    <a:pt x="2424" y="714"/>
                    <a:pt x="2441" y="734"/>
                    <a:pt x="2458" y="755"/>
                  </a:cubicBezTo>
                  <a:cubicBezTo>
                    <a:pt x="2759" y="649"/>
                    <a:pt x="3018" y="485"/>
                    <a:pt x="3233" y="253"/>
                  </a:cubicBezTo>
                  <a:cubicBezTo>
                    <a:pt x="3308" y="174"/>
                    <a:pt x="3376" y="89"/>
                    <a:pt x="3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5" name="Google Shape;45;p8"/>
            <p:cNvSpPr/>
            <p:nvPr/>
          </p:nvSpPr>
          <p:spPr>
            <a:xfrm flipH="1">
              <a:off x="2539477" y="2061957"/>
              <a:ext cx="9207" cy="10780"/>
            </a:xfrm>
            <a:custGeom>
              <a:avLst/>
              <a:gdLst/>
              <a:ahLst/>
              <a:cxnLst/>
              <a:rect l="l" t="t" r="r" b="b"/>
              <a:pathLst>
                <a:path w="158" h="185" extrusionOk="0">
                  <a:moveTo>
                    <a:pt x="7" y="0"/>
                  </a:moveTo>
                  <a:lnTo>
                    <a:pt x="4" y="4"/>
                  </a:lnTo>
                  <a:cubicBezTo>
                    <a:pt x="1" y="7"/>
                    <a:pt x="1" y="10"/>
                    <a:pt x="4" y="13"/>
                  </a:cubicBezTo>
                  <a:cubicBezTo>
                    <a:pt x="4" y="13"/>
                    <a:pt x="7" y="17"/>
                    <a:pt x="14" y="24"/>
                  </a:cubicBezTo>
                  <a:cubicBezTo>
                    <a:pt x="34" y="48"/>
                    <a:pt x="78" y="109"/>
                    <a:pt x="144" y="185"/>
                  </a:cubicBezTo>
                  <a:cubicBezTo>
                    <a:pt x="151" y="185"/>
                    <a:pt x="154" y="181"/>
                    <a:pt x="157" y="181"/>
                  </a:cubicBezTo>
                  <a:cubicBezTo>
                    <a:pt x="140" y="160"/>
                    <a:pt x="123" y="140"/>
                    <a:pt x="110" y="123"/>
                  </a:cubicBezTo>
                  <a:cubicBezTo>
                    <a:pt x="83" y="92"/>
                    <a:pt x="58" y="62"/>
                    <a:pt x="42" y="41"/>
                  </a:cubicBezTo>
                  <a:cubicBezTo>
                    <a:pt x="34" y="31"/>
                    <a:pt x="28" y="24"/>
                    <a:pt x="24" y="17"/>
                  </a:cubicBezTo>
                  <a:cubicBezTo>
                    <a:pt x="17" y="10"/>
                    <a:pt x="14" y="7"/>
                    <a:pt x="10" y="4"/>
                  </a:cubicBezTo>
                  <a:cubicBezTo>
                    <a:pt x="10" y="4"/>
                    <a:pt x="10" y="0"/>
                    <a:pt x="7" y="0"/>
                  </a:cubicBezTo>
                  <a:close/>
                </a:path>
              </a:pathLst>
            </a:custGeom>
            <a:solidFill>
              <a:srgbClr val="A9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6" name="Google Shape;46;p8"/>
            <p:cNvSpPr/>
            <p:nvPr/>
          </p:nvSpPr>
          <p:spPr>
            <a:xfrm flipH="1">
              <a:off x="2111815" y="1814591"/>
              <a:ext cx="9498" cy="15442"/>
            </a:xfrm>
            <a:custGeom>
              <a:avLst/>
              <a:gdLst/>
              <a:ahLst/>
              <a:cxnLst/>
              <a:rect l="l" t="t" r="r" b="b"/>
              <a:pathLst>
                <a:path w="163" h="265" extrusionOk="0">
                  <a:moveTo>
                    <a:pt x="9" y="1"/>
                  </a:moveTo>
                  <a:cubicBezTo>
                    <a:pt x="4" y="1"/>
                    <a:pt x="0" y="6"/>
                    <a:pt x="6" y="9"/>
                  </a:cubicBezTo>
                  <a:cubicBezTo>
                    <a:pt x="84" y="70"/>
                    <a:pt x="135" y="159"/>
                    <a:pt x="152" y="261"/>
                  </a:cubicBezTo>
                  <a:cubicBezTo>
                    <a:pt x="152" y="264"/>
                    <a:pt x="154" y="265"/>
                    <a:pt x="156" y="265"/>
                  </a:cubicBezTo>
                  <a:cubicBezTo>
                    <a:pt x="159" y="265"/>
                    <a:pt x="163" y="262"/>
                    <a:pt x="163" y="258"/>
                  </a:cubicBezTo>
                  <a:cubicBezTo>
                    <a:pt x="146" y="155"/>
                    <a:pt x="94" y="67"/>
                    <a:pt x="12" y="1"/>
                  </a:cubicBezTo>
                  <a:cubicBezTo>
                    <a:pt x="11" y="1"/>
                    <a:pt x="10"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7" name="Google Shape;47;p8"/>
            <p:cNvSpPr/>
            <p:nvPr/>
          </p:nvSpPr>
          <p:spPr>
            <a:xfrm flipH="1">
              <a:off x="2110417" y="1843319"/>
              <a:ext cx="699" cy="466"/>
            </a:xfrm>
            <a:custGeom>
              <a:avLst/>
              <a:gdLst/>
              <a:ahLst/>
              <a:cxnLst/>
              <a:rect l="l" t="t" r="r" b="b"/>
              <a:pathLst>
                <a:path w="12" h="8" extrusionOk="0">
                  <a:moveTo>
                    <a:pt x="8" y="0"/>
                  </a:moveTo>
                  <a:cubicBezTo>
                    <a:pt x="1" y="0"/>
                    <a:pt x="1" y="7"/>
                    <a:pt x="8" y="7"/>
                  </a:cubicBezTo>
                  <a:cubicBezTo>
                    <a:pt x="12" y="7"/>
                    <a:pt x="12"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8" name="Google Shape;48;p8"/>
            <p:cNvSpPr/>
            <p:nvPr/>
          </p:nvSpPr>
          <p:spPr>
            <a:xfrm flipH="1">
              <a:off x="2163561" y="1851069"/>
              <a:ext cx="11538" cy="66489"/>
            </a:xfrm>
            <a:custGeom>
              <a:avLst/>
              <a:gdLst/>
              <a:ahLst/>
              <a:cxnLst/>
              <a:rect l="l" t="t" r="r" b="b"/>
              <a:pathLst>
                <a:path w="198" h="1141" extrusionOk="0">
                  <a:moveTo>
                    <a:pt x="0" y="1"/>
                  </a:moveTo>
                  <a:lnTo>
                    <a:pt x="0" y="76"/>
                  </a:lnTo>
                  <a:cubicBezTo>
                    <a:pt x="41" y="151"/>
                    <a:pt x="72" y="236"/>
                    <a:pt x="92" y="322"/>
                  </a:cubicBezTo>
                  <a:cubicBezTo>
                    <a:pt x="160" y="581"/>
                    <a:pt x="160" y="854"/>
                    <a:pt x="144" y="1124"/>
                  </a:cubicBezTo>
                  <a:cubicBezTo>
                    <a:pt x="144" y="1134"/>
                    <a:pt x="154" y="1141"/>
                    <a:pt x="164" y="1141"/>
                  </a:cubicBezTo>
                  <a:cubicBezTo>
                    <a:pt x="171" y="1141"/>
                    <a:pt x="181" y="1134"/>
                    <a:pt x="181" y="1124"/>
                  </a:cubicBezTo>
                  <a:cubicBezTo>
                    <a:pt x="198" y="840"/>
                    <a:pt x="198" y="550"/>
                    <a:pt x="119" y="277"/>
                  </a:cubicBezTo>
                  <a:cubicBezTo>
                    <a:pt x="92" y="178"/>
                    <a:pt x="54" y="86"/>
                    <a:pt x="0" y="1"/>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9" name="Google Shape;49;p8"/>
            <p:cNvSpPr/>
            <p:nvPr/>
          </p:nvSpPr>
          <p:spPr>
            <a:xfrm flipH="1">
              <a:off x="2175041" y="1839531"/>
              <a:ext cx="13461" cy="15967"/>
            </a:xfrm>
            <a:custGeom>
              <a:avLst/>
              <a:gdLst/>
              <a:ahLst/>
              <a:cxnLst/>
              <a:rect l="l" t="t" r="r" b="b"/>
              <a:pathLst>
                <a:path w="231" h="274" extrusionOk="0">
                  <a:moveTo>
                    <a:pt x="29" y="0"/>
                  </a:moveTo>
                  <a:cubicBezTo>
                    <a:pt x="12" y="0"/>
                    <a:pt x="1" y="24"/>
                    <a:pt x="18" y="35"/>
                  </a:cubicBezTo>
                  <a:cubicBezTo>
                    <a:pt x="111" y="96"/>
                    <a:pt x="179" y="178"/>
                    <a:pt x="230" y="274"/>
                  </a:cubicBezTo>
                  <a:lnTo>
                    <a:pt x="230" y="199"/>
                  </a:lnTo>
                  <a:cubicBezTo>
                    <a:pt x="179" y="120"/>
                    <a:pt x="117" y="55"/>
                    <a:pt x="39" y="4"/>
                  </a:cubicBezTo>
                  <a:cubicBezTo>
                    <a:pt x="35" y="0"/>
                    <a:pt x="32" y="0"/>
                    <a:pt x="2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0" name="Google Shape;50;p8"/>
            <p:cNvSpPr/>
            <p:nvPr/>
          </p:nvSpPr>
          <p:spPr>
            <a:xfrm flipH="1">
              <a:off x="2161755" y="1951356"/>
              <a:ext cx="3030" cy="2214"/>
            </a:xfrm>
            <a:custGeom>
              <a:avLst/>
              <a:gdLst/>
              <a:ahLst/>
              <a:cxnLst/>
              <a:rect l="l" t="t" r="r" b="b"/>
              <a:pathLst>
                <a:path w="52" h="38" extrusionOk="0">
                  <a:moveTo>
                    <a:pt x="28" y="0"/>
                  </a:moveTo>
                  <a:cubicBezTo>
                    <a:pt x="0" y="0"/>
                    <a:pt x="0" y="38"/>
                    <a:pt x="28" y="38"/>
                  </a:cubicBezTo>
                  <a:cubicBezTo>
                    <a:pt x="52" y="38"/>
                    <a:pt x="52" y="0"/>
                    <a:pt x="28" y="0"/>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1" name="Google Shape;51;p8"/>
            <p:cNvSpPr/>
            <p:nvPr/>
          </p:nvSpPr>
          <p:spPr>
            <a:xfrm flipH="1">
              <a:off x="3034036" y="3038019"/>
              <a:ext cx="197777" cy="26048"/>
            </a:xfrm>
            <a:custGeom>
              <a:avLst/>
              <a:gdLst/>
              <a:ahLst/>
              <a:cxnLst/>
              <a:rect l="l" t="t" r="r" b="b"/>
              <a:pathLst>
                <a:path w="3394" h="447" extrusionOk="0">
                  <a:moveTo>
                    <a:pt x="1774" y="1"/>
                  </a:moveTo>
                  <a:cubicBezTo>
                    <a:pt x="1405" y="1"/>
                    <a:pt x="1037" y="38"/>
                    <a:pt x="677" y="140"/>
                  </a:cubicBezTo>
                  <a:cubicBezTo>
                    <a:pt x="448" y="202"/>
                    <a:pt x="226" y="294"/>
                    <a:pt x="21" y="410"/>
                  </a:cubicBezTo>
                  <a:cubicBezTo>
                    <a:pt x="1" y="419"/>
                    <a:pt x="13" y="446"/>
                    <a:pt x="30" y="446"/>
                  </a:cubicBezTo>
                  <a:cubicBezTo>
                    <a:pt x="33" y="446"/>
                    <a:pt x="36" y="446"/>
                    <a:pt x="38" y="444"/>
                  </a:cubicBezTo>
                  <a:cubicBezTo>
                    <a:pt x="573" y="139"/>
                    <a:pt x="1177" y="40"/>
                    <a:pt x="1782" y="40"/>
                  </a:cubicBezTo>
                  <a:cubicBezTo>
                    <a:pt x="2042" y="40"/>
                    <a:pt x="2302" y="58"/>
                    <a:pt x="2558" y="86"/>
                  </a:cubicBezTo>
                  <a:cubicBezTo>
                    <a:pt x="2827" y="117"/>
                    <a:pt x="3093" y="154"/>
                    <a:pt x="3360" y="195"/>
                  </a:cubicBezTo>
                  <a:cubicBezTo>
                    <a:pt x="3361" y="195"/>
                    <a:pt x="3362" y="195"/>
                    <a:pt x="3363" y="195"/>
                  </a:cubicBezTo>
                  <a:cubicBezTo>
                    <a:pt x="3384" y="195"/>
                    <a:pt x="3393" y="161"/>
                    <a:pt x="3370" y="158"/>
                  </a:cubicBezTo>
                  <a:cubicBezTo>
                    <a:pt x="2844" y="79"/>
                    <a:pt x="2307" y="1"/>
                    <a:pt x="1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2" name="Google Shape;52;p8"/>
            <p:cNvSpPr/>
            <p:nvPr/>
          </p:nvSpPr>
          <p:spPr>
            <a:xfrm flipH="1">
              <a:off x="3009561" y="2822935"/>
              <a:ext cx="141660" cy="26223"/>
            </a:xfrm>
            <a:custGeom>
              <a:avLst/>
              <a:gdLst/>
              <a:ahLst/>
              <a:cxnLst/>
              <a:rect l="l" t="t" r="r" b="b"/>
              <a:pathLst>
                <a:path w="2431" h="450" extrusionOk="0">
                  <a:moveTo>
                    <a:pt x="990" y="1"/>
                  </a:moveTo>
                  <a:cubicBezTo>
                    <a:pt x="660" y="1"/>
                    <a:pt x="330" y="62"/>
                    <a:pt x="21" y="186"/>
                  </a:cubicBezTo>
                  <a:cubicBezTo>
                    <a:pt x="0" y="195"/>
                    <a:pt x="5" y="228"/>
                    <a:pt x="23" y="228"/>
                  </a:cubicBezTo>
                  <a:cubicBezTo>
                    <a:pt x="26" y="228"/>
                    <a:pt x="28" y="228"/>
                    <a:pt x="31" y="227"/>
                  </a:cubicBezTo>
                  <a:cubicBezTo>
                    <a:pt x="337" y="104"/>
                    <a:pt x="665" y="43"/>
                    <a:pt x="992" y="43"/>
                  </a:cubicBezTo>
                  <a:cubicBezTo>
                    <a:pt x="1482" y="43"/>
                    <a:pt x="1972" y="179"/>
                    <a:pt x="2390" y="445"/>
                  </a:cubicBezTo>
                  <a:cubicBezTo>
                    <a:pt x="2394" y="448"/>
                    <a:pt x="2398" y="450"/>
                    <a:pt x="2402" y="450"/>
                  </a:cubicBezTo>
                  <a:cubicBezTo>
                    <a:pt x="2420" y="450"/>
                    <a:pt x="2430" y="422"/>
                    <a:pt x="2410" y="411"/>
                  </a:cubicBezTo>
                  <a:cubicBezTo>
                    <a:pt x="1987" y="140"/>
                    <a:pt x="1489" y="1"/>
                    <a:pt x="990"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3" name="Google Shape;53;p8"/>
            <p:cNvSpPr/>
            <p:nvPr/>
          </p:nvSpPr>
          <p:spPr>
            <a:xfrm flipH="1">
              <a:off x="3005191" y="2872991"/>
              <a:ext cx="128549" cy="52270"/>
            </a:xfrm>
            <a:custGeom>
              <a:avLst/>
              <a:gdLst/>
              <a:ahLst/>
              <a:cxnLst/>
              <a:rect l="l" t="t" r="r" b="b"/>
              <a:pathLst>
                <a:path w="2206" h="897" extrusionOk="0">
                  <a:moveTo>
                    <a:pt x="212" y="1"/>
                  </a:moveTo>
                  <a:cubicBezTo>
                    <a:pt x="151" y="1"/>
                    <a:pt x="90" y="4"/>
                    <a:pt x="28" y="10"/>
                  </a:cubicBezTo>
                  <a:cubicBezTo>
                    <a:pt x="2" y="13"/>
                    <a:pt x="1" y="51"/>
                    <a:pt x="25" y="51"/>
                  </a:cubicBezTo>
                  <a:cubicBezTo>
                    <a:pt x="26" y="51"/>
                    <a:pt x="27" y="51"/>
                    <a:pt x="28" y="51"/>
                  </a:cubicBezTo>
                  <a:cubicBezTo>
                    <a:pt x="90" y="45"/>
                    <a:pt x="150" y="42"/>
                    <a:pt x="210" y="42"/>
                  </a:cubicBezTo>
                  <a:cubicBezTo>
                    <a:pt x="943" y="42"/>
                    <a:pt x="1584" y="483"/>
                    <a:pt x="2165" y="894"/>
                  </a:cubicBezTo>
                  <a:cubicBezTo>
                    <a:pt x="2169" y="896"/>
                    <a:pt x="2172" y="897"/>
                    <a:pt x="2176" y="897"/>
                  </a:cubicBezTo>
                  <a:cubicBezTo>
                    <a:pt x="2194" y="897"/>
                    <a:pt x="2206" y="871"/>
                    <a:pt x="2185" y="856"/>
                  </a:cubicBezTo>
                  <a:cubicBezTo>
                    <a:pt x="1602" y="443"/>
                    <a:pt x="951" y="1"/>
                    <a:pt x="212"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4" name="Google Shape;54;p8"/>
            <p:cNvSpPr/>
            <p:nvPr/>
          </p:nvSpPr>
          <p:spPr>
            <a:xfrm flipH="1">
              <a:off x="2185006" y="2161544"/>
              <a:ext cx="23775" cy="255000"/>
            </a:xfrm>
            <a:custGeom>
              <a:avLst/>
              <a:gdLst/>
              <a:ahLst/>
              <a:cxnLst/>
              <a:rect l="l" t="t" r="r" b="b"/>
              <a:pathLst>
                <a:path w="408" h="4376" extrusionOk="0">
                  <a:moveTo>
                    <a:pt x="259" y="0"/>
                  </a:moveTo>
                  <a:cubicBezTo>
                    <a:pt x="249" y="0"/>
                    <a:pt x="240" y="6"/>
                    <a:pt x="240" y="18"/>
                  </a:cubicBezTo>
                  <a:cubicBezTo>
                    <a:pt x="322" y="1148"/>
                    <a:pt x="407" y="2295"/>
                    <a:pt x="226" y="3418"/>
                  </a:cubicBezTo>
                  <a:cubicBezTo>
                    <a:pt x="175" y="3735"/>
                    <a:pt x="103" y="4047"/>
                    <a:pt x="5" y="4354"/>
                  </a:cubicBezTo>
                  <a:cubicBezTo>
                    <a:pt x="1" y="4368"/>
                    <a:pt x="12" y="4376"/>
                    <a:pt x="23" y="4376"/>
                  </a:cubicBezTo>
                  <a:cubicBezTo>
                    <a:pt x="31" y="4376"/>
                    <a:pt x="39" y="4372"/>
                    <a:pt x="42" y="4364"/>
                  </a:cubicBezTo>
                  <a:cubicBezTo>
                    <a:pt x="387" y="3275"/>
                    <a:pt x="404" y="2117"/>
                    <a:pt x="342" y="987"/>
                  </a:cubicBezTo>
                  <a:cubicBezTo>
                    <a:pt x="325" y="663"/>
                    <a:pt x="301" y="343"/>
                    <a:pt x="278" y="18"/>
                  </a:cubicBezTo>
                  <a:cubicBezTo>
                    <a:pt x="278" y="6"/>
                    <a:pt x="268" y="0"/>
                    <a:pt x="259"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5" name="Google Shape;55;p8"/>
            <p:cNvSpPr/>
            <p:nvPr/>
          </p:nvSpPr>
          <p:spPr>
            <a:xfrm rot="10800000" flipH="1">
              <a:off x="1620827" y="1344966"/>
              <a:ext cx="2272500" cy="22725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6" name="Google Shape;56;p8"/>
            <p:cNvSpPr/>
            <p:nvPr/>
          </p:nvSpPr>
          <p:spPr>
            <a:xfrm flipH="1">
              <a:off x="3548625" y="2798241"/>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7" name="Google Shape;57;p8"/>
            <p:cNvSpPr/>
            <p:nvPr/>
          </p:nvSpPr>
          <p:spPr>
            <a:xfrm flipH="1">
              <a:off x="2096900" y="2006966"/>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8" name="Google Shape;58;p8"/>
            <p:cNvSpPr/>
            <p:nvPr/>
          </p:nvSpPr>
          <p:spPr>
            <a:xfrm flipH="1">
              <a:off x="3418150" y="2828329"/>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9" name="Google Shape;59;p8"/>
            <p:cNvSpPr/>
            <p:nvPr/>
          </p:nvSpPr>
          <p:spPr>
            <a:xfrm flipH="1">
              <a:off x="3096375" y="2239779"/>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0" name="Google Shape;60;p8"/>
            <p:cNvSpPr/>
            <p:nvPr/>
          </p:nvSpPr>
          <p:spPr>
            <a:xfrm flipH="1">
              <a:off x="3324450" y="2313716"/>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1" name="Google Shape;61;p8"/>
            <p:cNvSpPr/>
            <p:nvPr/>
          </p:nvSpPr>
          <p:spPr>
            <a:xfrm flipH="1">
              <a:off x="3438575" y="2096141"/>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2" name="Google Shape;62;p8"/>
            <p:cNvSpPr/>
            <p:nvPr/>
          </p:nvSpPr>
          <p:spPr>
            <a:xfrm flipH="1">
              <a:off x="2484750" y="2684666"/>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3" name="Google Shape;63;p8"/>
            <p:cNvSpPr/>
            <p:nvPr/>
          </p:nvSpPr>
          <p:spPr>
            <a:xfrm flipH="1">
              <a:off x="3810475" y="2328704"/>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4" name="Google Shape;64;p8"/>
            <p:cNvSpPr/>
            <p:nvPr/>
          </p:nvSpPr>
          <p:spPr>
            <a:xfrm flipH="1">
              <a:off x="2381425" y="2376104"/>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5" name="Google Shape;65;p8"/>
            <p:cNvSpPr/>
            <p:nvPr/>
          </p:nvSpPr>
          <p:spPr>
            <a:xfrm flipH="1">
              <a:off x="2884739" y="2181094"/>
              <a:ext cx="1735" cy="1370"/>
            </a:xfrm>
            <a:custGeom>
              <a:avLst/>
              <a:gdLst/>
              <a:ahLst/>
              <a:cxnLst/>
              <a:rect l="l" t="t" r="r" b="b"/>
              <a:pathLst>
                <a:path w="19" h="15" extrusionOk="0">
                  <a:moveTo>
                    <a:pt x="8" y="1"/>
                  </a:moveTo>
                  <a:cubicBezTo>
                    <a:pt x="1" y="1"/>
                    <a:pt x="1" y="15"/>
                    <a:pt x="8" y="15"/>
                  </a:cubicBezTo>
                  <a:cubicBezTo>
                    <a:pt x="18" y="15"/>
                    <a:pt x="18" y="1"/>
                    <a:pt x="8"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pic>
        <p:nvPicPr>
          <p:cNvPr id="66" name="Google Shape;66;p8"/>
          <p:cNvPicPr preferRelativeResize="0"/>
          <p:nvPr/>
        </p:nvPicPr>
        <p:blipFill>
          <a:blip r:embed="rId2">
            <a:alphaModFix/>
          </a:blip>
          <a:stretch>
            <a:fillRect/>
          </a:stretch>
        </p:blipFill>
        <p:spPr>
          <a:xfrm rot="10800000" flipH="1">
            <a:off x="6315628" y="6427102"/>
            <a:ext cx="2260048" cy="3535680"/>
          </a:xfrm>
          <a:prstGeom prst="rect">
            <a:avLst/>
          </a:prstGeom>
          <a:noFill/>
          <a:ln>
            <a:noFill/>
          </a:ln>
        </p:spPr>
      </p:pic>
      <p:pic>
        <p:nvPicPr>
          <p:cNvPr id="67" name="Google Shape;67;p8"/>
          <p:cNvPicPr preferRelativeResize="0"/>
          <p:nvPr/>
        </p:nvPicPr>
        <p:blipFill>
          <a:blip r:embed="rId3">
            <a:alphaModFix/>
          </a:blip>
          <a:stretch>
            <a:fillRect/>
          </a:stretch>
        </p:blipFill>
        <p:spPr>
          <a:xfrm rot="10800000" flipH="1">
            <a:off x="-1" y="578"/>
            <a:ext cx="2547146" cy="3371927"/>
          </a:xfrm>
          <a:prstGeom prst="rect">
            <a:avLst/>
          </a:prstGeom>
          <a:noFill/>
          <a:ln>
            <a:noFill/>
          </a:ln>
        </p:spPr>
      </p:pic>
      <p:sp>
        <p:nvSpPr>
          <p:cNvPr id="68" name="Google Shape;68;p8"/>
          <p:cNvSpPr txBox="1">
            <a:spLocks noGrp="1"/>
          </p:cNvSpPr>
          <p:nvPr>
            <p:ph type="title"/>
          </p:nvPr>
        </p:nvSpPr>
        <p:spPr>
          <a:xfrm>
            <a:off x="2972214" y="2797027"/>
            <a:ext cx="2631224" cy="347188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69" name="Google Shape;69;p8"/>
          <p:cNvSpPr txBox="1">
            <a:spLocks noGrp="1"/>
          </p:cNvSpPr>
          <p:nvPr>
            <p:ph type="subTitle" idx="1"/>
          </p:nvPr>
        </p:nvSpPr>
        <p:spPr>
          <a:xfrm>
            <a:off x="2972214" y="6286026"/>
            <a:ext cx="2631224" cy="98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740023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5361016" y="1553820"/>
            <a:ext cx="2640228" cy="5385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3939"/>
            </a:lvl1pPr>
            <a:lvl2pPr lvl="1" algn="ctr" rtl="0">
              <a:spcBef>
                <a:spcPts val="0"/>
              </a:spcBef>
              <a:spcAft>
                <a:spcPts val="0"/>
              </a:spcAft>
              <a:buSzPts val="4200"/>
              <a:buNone/>
              <a:defRPr sz="3939"/>
            </a:lvl2pPr>
            <a:lvl3pPr lvl="2" algn="ctr" rtl="0">
              <a:spcBef>
                <a:spcPts val="0"/>
              </a:spcBef>
              <a:spcAft>
                <a:spcPts val="0"/>
              </a:spcAft>
              <a:buSzPts val="4200"/>
              <a:buNone/>
              <a:defRPr sz="3939"/>
            </a:lvl3pPr>
            <a:lvl4pPr lvl="3" algn="ctr" rtl="0">
              <a:spcBef>
                <a:spcPts val="0"/>
              </a:spcBef>
              <a:spcAft>
                <a:spcPts val="0"/>
              </a:spcAft>
              <a:buSzPts val="4200"/>
              <a:buNone/>
              <a:defRPr sz="3939"/>
            </a:lvl4pPr>
            <a:lvl5pPr lvl="4" algn="ctr" rtl="0">
              <a:spcBef>
                <a:spcPts val="0"/>
              </a:spcBef>
              <a:spcAft>
                <a:spcPts val="0"/>
              </a:spcAft>
              <a:buSzPts val="4200"/>
              <a:buNone/>
              <a:defRPr sz="3939"/>
            </a:lvl5pPr>
            <a:lvl6pPr lvl="5" algn="ctr" rtl="0">
              <a:spcBef>
                <a:spcPts val="0"/>
              </a:spcBef>
              <a:spcAft>
                <a:spcPts val="0"/>
              </a:spcAft>
              <a:buSzPts val="4200"/>
              <a:buNone/>
              <a:defRPr sz="3939"/>
            </a:lvl6pPr>
            <a:lvl7pPr lvl="6" algn="ctr" rtl="0">
              <a:spcBef>
                <a:spcPts val="0"/>
              </a:spcBef>
              <a:spcAft>
                <a:spcPts val="0"/>
              </a:spcAft>
              <a:buSzPts val="4200"/>
              <a:buNone/>
              <a:defRPr sz="3939"/>
            </a:lvl7pPr>
            <a:lvl8pPr lvl="7" algn="ctr" rtl="0">
              <a:spcBef>
                <a:spcPts val="0"/>
              </a:spcBef>
              <a:spcAft>
                <a:spcPts val="0"/>
              </a:spcAft>
              <a:buSzPts val="4200"/>
              <a:buNone/>
              <a:defRPr sz="3939"/>
            </a:lvl8pPr>
            <a:lvl9pPr lvl="8" algn="ctr" rtl="0">
              <a:spcBef>
                <a:spcPts val="0"/>
              </a:spcBef>
              <a:spcAft>
                <a:spcPts val="0"/>
              </a:spcAft>
              <a:buSzPts val="4200"/>
              <a:buNone/>
              <a:defRPr sz="3939"/>
            </a:lvl9pPr>
          </a:lstStyle>
          <a:p>
            <a:r>
              <a:rPr lang="fr-FR"/>
              <a:t>Modifiez le style du titre</a:t>
            </a:r>
            <a:endParaRPr/>
          </a:p>
        </p:txBody>
      </p:sp>
      <p:sp>
        <p:nvSpPr>
          <p:cNvPr id="72" name="Google Shape;72;p9"/>
          <p:cNvSpPr txBox="1">
            <a:spLocks noGrp="1"/>
          </p:cNvSpPr>
          <p:nvPr>
            <p:ph type="subTitle" idx="1"/>
          </p:nvPr>
        </p:nvSpPr>
        <p:spPr>
          <a:xfrm>
            <a:off x="5761571" y="6810167"/>
            <a:ext cx="2239579" cy="14511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1969"/>
            </a:lvl2pPr>
            <a:lvl3pPr lvl="2" algn="ctr" rtl="0">
              <a:lnSpc>
                <a:spcPct val="100000"/>
              </a:lnSpc>
              <a:spcBef>
                <a:spcPts val="0"/>
              </a:spcBef>
              <a:spcAft>
                <a:spcPts val="0"/>
              </a:spcAft>
              <a:buSzPts val="2100"/>
              <a:buNone/>
              <a:defRPr sz="1969"/>
            </a:lvl3pPr>
            <a:lvl4pPr lvl="3" algn="ctr" rtl="0">
              <a:lnSpc>
                <a:spcPct val="100000"/>
              </a:lnSpc>
              <a:spcBef>
                <a:spcPts val="0"/>
              </a:spcBef>
              <a:spcAft>
                <a:spcPts val="0"/>
              </a:spcAft>
              <a:buSzPts val="2100"/>
              <a:buNone/>
              <a:defRPr sz="1969"/>
            </a:lvl4pPr>
            <a:lvl5pPr lvl="4" algn="ctr" rtl="0">
              <a:lnSpc>
                <a:spcPct val="100000"/>
              </a:lnSpc>
              <a:spcBef>
                <a:spcPts val="0"/>
              </a:spcBef>
              <a:spcAft>
                <a:spcPts val="0"/>
              </a:spcAft>
              <a:buSzPts val="2100"/>
              <a:buNone/>
              <a:defRPr sz="1969"/>
            </a:lvl5pPr>
            <a:lvl6pPr lvl="5" algn="ctr" rtl="0">
              <a:lnSpc>
                <a:spcPct val="100000"/>
              </a:lnSpc>
              <a:spcBef>
                <a:spcPts val="0"/>
              </a:spcBef>
              <a:spcAft>
                <a:spcPts val="0"/>
              </a:spcAft>
              <a:buSzPts val="2100"/>
              <a:buNone/>
              <a:defRPr sz="1969"/>
            </a:lvl6pPr>
            <a:lvl7pPr lvl="6" algn="ctr" rtl="0">
              <a:lnSpc>
                <a:spcPct val="100000"/>
              </a:lnSpc>
              <a:spcBef>
                <a:spcPts val="0"/>
              </a:spcBef>
              <a:spcAft>
                <a:spcPts val="0"/>
              </a:spcAft>
              <a:buSzPts val="2100"/>
              <a:buNone/>
              <a:defRPr sz="1969"/>
            </a:lvl7pPr>
            <a:lvl8pPr lvl="7" algn="ctr" rtl="0">
              <a:lnSpc>
                <a:spcPct val="100000"/>
              </a:lnSpc>
              <a:spcBef>
                <a:spcPts val="0"/>
              </a:spcBef>
              <a:spcAft>
                <a:spcPts val="0"/>
              </a:spcAft>
              <a:buSzPts val="2100"/>
              <a:buNone/>
              <a:defRPr sz="1969"/>
            </a:lvl8pPr>
            <a:lvl9pPr lvl="8" algn="ctr" rtl="0">
              <a:lnSpc>
                <a:spcPct val="100000"/>
              </a:lnSpc>
              <a:spcBef>
                <a:spcPts val="0"/>
              </a:spcBef>
              <a:spcAft>
                <a:spcPts val="0"/>
              </a:spcAft>
              <a:buSzPts val="2100"/>
              <a:buNone/>
              <a:defRPr sz="1969"/>
            </a:lvl9pPr>
          </a:lstStyle>
          <a:p>
            <a:r>
              <a:rPr lang="fr-FR"/>
              <a:t>Modifiez le style des sous-titres du masque</a:t>
            </a:r>
            <a:endParaRPr/>
          </a:p>
        </p:txBody>
      </p:sp>
    </p:spTree>
    <p:extLst>
      <p:ext uri="{BB962C8B-B14F-4D97-AF65-F5344CB8AC3E}">
        <p14:creationId xmlns:p14="http://schemas.microsoft.com/office/powerpoint/2010/main" val="102000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pic>
        <p:nvPicPr>
          <p:cNvPr id="74" name="Google Shape;74;p10"/>
          <p:cNvPicPr preferRelativeResize="0"/>
          <p:nvPr/>
        </p:nvPicPr>
        <p:blipFill rotWithShape="1">
          <a:blip r:embed="rId2">
            <a:alphaModFix/>
          </a:blip>
          <a:srcRect l="48234" t="10" b="45894"/>
          <a:stretch/>
        </p:blipFill>
        <p:spPr>
          <a:xfrm>
            <a:off x="4136375" y="0"/>
            <a:ext cx="4439300" cy="5380370"/>
          </a:xfrm>
          <a:prstGeom prst="rect">
            <a:avLst/>
          </a:prstGeom>
          <a:noFill/>
          <a:ln>
            <a:noFill/>
          </a:ln>
        </p:spPr>
      </p:pic>
      <p:sp>
        <p:nvSpPr>
          <p:cNvPr id="75" name="Google Shape;75;p10"/>
          <p:cNvSpPr txBox="1">
            <a:spLocks noGrp="1"/>
          </p:cNvSpPr>
          <p:nvPr>
            <p:ph type="title"/>
          </p:nvPr>
        </p:nvSpPr>
        <p:spPr>
          <a:xfrm>
            <a:off x="4611114" y="4580888"/>
            <a:ext cx="3390036" cy="26807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376"/>
            </a:lvl1pPr>
            <a:lvl2pPr lvl="1" rtl="0">
              <a:spcBef>
                <a:spcPts val="0"/>
              </a:spcBef>
              <a:spcAft>
                <a:spcPts val="0"/>
              </a:spcAft>
              <a:buSzPts val="2800"/>
              <a:buNone/>
              <a:defRPr>
                <a:latin typeface="Zilla Slab Light"/>
                <a:ea typeface="Zilla Slab Light"/>
                <a:cs typeface="Zilla Slab Light"/>
                <a:sym typeface="Zilla Slab Light"/>
              </a:defRPr>
            </a:lvl2pPr>
            <a:lvl3pPr lvl="2" rtl="0">
              <a:spcBef>
                <a:spcPts val="0"/>
              </a:spcBef>
              <a:spcAft>
                <a:spcPts val="0"/>
              </a:spcAft>
              <a:buSzPts val="2800"/>
              <a:buNone/>
              <a:defRPr>
                <a:latin typeface="Zilla Slab Light"/>
                <a:ea typeface="Zilla Slab Light"/>
                <a:cs typeface="Zilla Slab Light"/>
                <a:sym typeface="Zilla Slab Light"/>
              </a:defRPr>
            </a:lvl3pPr>
            <a:lvl4pPr lvl="3" rtl="0">
              <a:spcBef>
                <a:spcPts val="0"/>
              </a:spcBef>
              <a:spcAft>
                <a:spcPts val="0"/>
              </a:spcAft>
              <a:buSzPts val="2800"/>
              <a:buNone/>
              <a:defRPr>
                <a:latin typeface="Zilla Slab Light"/>
                <a:ea typeface="Zilla Slab Light"/>
                <a:cs typeface="Zilla Slab Light"/>
                <a:sym typeface="Zilla Slab Light"/>
              </a:defRPr>
            </a:lvl4pPr>
            <a:lvl5pPr lvl="4" rtl="0">
              <a:spcBef>
                <a:spcPts val="0"/>
              </a:spcBef>
              <a:spcAft>
                <a:spcPts val="0"/>
              </a:spcAft>
              <a:buSzPts val="2800"/>
              <a:buNone/>
              <a:defRPr>
                <a:latin typeface="Zilla Slab Light"/>
                <a:ea typeface="Zilla Slab Light"/>
                <a:cs typeface="Zilla Slab Light"/>
                <a:sym typeface="Zilla Slab Light"/>
              </a:defRPr>
            </a:lvl5pPr>
            <a:lvl6pPr lvl="5" rtl="0">
              <a:spcBef>
                <a:spcPts val="0"/>
              </a:spcBef>
              <a:spcAft>
                <a:spcPts val="0"/>
              </a:spcAft>
              <a:buSzPts val="2800"/>
              <a:buNone/>
              <a:defRPr>
                <a:latin typeface="Zilla Slab Light"/>
                <a:ea typeface="Zilla Slab Light"/>
                <a:cs typeface="Zilla Slab Light"/>
                <a:sym typeface="Zilla Slab Light"/>
              </a:defRPr>
            </a:lvl6pPr>
            <a:lvl7pPr lvl="6" rtl="0">
              <a:spcBef>
                <a:spcPts val="0"/>
              </a:spcBef>
              <a:spcAft>
                <a:spcPts val="0"/>
              </a:spcAft>
              <a:buSzPts val="2800"/>
              <a:buNone/>
              <a:defRPr>
                <a:latin typeface="Zilla Slab Light"/>
                <a:ea typeface="Zilla Slab Light"/>
                <a:cs typeface="Zilla Slab Light"/>
                <a:sym typeface="Zilla Slab Light"/>
              </a:defRPr>
            </a:lvl7pPr>
            <a:lvl8pPr lvl="7" rtl="0">
              <a:spcBef>
                <a:spcPts val="0"/>
              </a:spcBef>
              <a:spcAft>
                <a:spcPts val="0"/>
              </a:spcAft>
              <a:buSzPts val="2800"/>
              <a:buNone/>
              <a:defRPr>
                <a:latin typeface="Zilla Slab Light"/>
                <a:ea typeface="Zilla Slab Light"/>
                <a:cs typeface="Zilla Slab Light"/>
                <a:sym typeface="Zilla Slab Light"/>
              </a:defRPr>
            </a:lvl8pPr>
            <a:lvl9pPr lvl="8" rtl="0">
              <a:spcBef>
                <a:spcPts val="0"/>
              </a:spcBef>
              <a:spcAft>
                <a:spcPts val="0"/>
              </a:spcAft>
              <a:buSzPts val="2800"/>
              <a:buNone/>
              <a:defRPr>
                <a:latin typeface="Zilla Slab Light"/>
                <a:ea typeface="Zilla Slab Light"/>
                <a:cs typeface="Zilla Slab Light"/>
                <a:sym typeface="Zilla Slab Light"/>
              </a:defRPr>
            </a:lvl9pPr>
          </a:lstStyle>
          <a:p>
            <a:r>
              <a:rPr lang="fr-FR"/>
              <a:t>Modifiez le style du titre</a:t>
            </a:r>
            <a:endParaRPr/>
          </a:p>
        </p:txBody>
      </p:sp>
    </p:spTree>
    <p:extLst>
      <p:ext uri="{BB962C8B-B14F-4D97-AF65-F5344CB8AC3E}">
        <p14:creationId xmlns:p14="http://schemas.microsoft.com/office/powerpoint/2010/main" val="13923474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35.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36.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5255" y="1155022"/>
            <a:ext cx="7991021" cy="110722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Englebert"/>
              <a:buNone/>
              <a:defRPr sz="2800">
                <a:solidFill>
                  <a:schemeClr val="lt1"/>
                </a:solidFill>
                <a:latin typeface="Englebert"/>
                <a:ea typeface="Englebert"/>
                <a:cs typeface="Englebert"/>
                <a:sym typeface="Englebert"/>
              </a:defRPr>
            </a:lvl1pPr>
            <a:lvl2pPr lvl="1"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2pPr>
            <a:lvl3pPr lvl="2"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3pPr>
            <a:lvl4pPr lvl="3"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4pPr>
            <a:lvl5pPr lvl="4"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5pPr>
            <a:lvl6pPr lvl="5"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6pPr>
            <a:lvl7pPr lvl="6"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7pPr>
            <a:lvl8pPr lvl="7"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8pPr>
            <a:lvl9pPr lvl="8"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435255" y="2522758"/>
            <a:ext cx="7991021" cy="660504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1pPr>
            <a:lvl2pPr marL="914400" lvl="1"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2pPr>
            <a:lvl3pPr marL="1371600" lvl="2"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3pPr>
            <a:lvl4pPr marL="1828800" lvl="3"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4pPr>
            <a:lvl5pPr marL="2286000" lvl="4"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5pPr>
            <a:lvl6pPr marL="2743200" lvl="5"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6pPr>
            <a:lvl7pPr marL="3200400" lvl="6"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7pPr>
            <a:lvl8pPr marL="3657600" lvl="7"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8pPr>
            <a:lvl9pPr marL="4114800" lvl="8" indent="-317500" rtl="0">
              <a:lnSpc>
                <a:spcPct val="115000"/>
              </a:lnSpc>
              <a:spcBef>
                <a:spcPts val="1600"/>
              </a:spcBef>
              <a:spcAft>
                <a:spcPts val="160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9pPr>
          </a:lstStyle>
          <a:p>
            <a:endParaRPr/>
          </a:p>
        </p:txBody>
      </p:sp>
    </p:spTree>
    <p:extLst>
      <p:ext uri="{BB962C8B-B14F-4D97-AF65-F5344CB8AC3E}">
        <p14:creationId xmlns:p14="http://schemas.microsoft.com/office/powerpoint/2010/main" val="168113526"/>
      </p:ext>
    </p:extLst>
  </p:cSld>
  <p:clrMap bg1="lt1" tx1="dk1" bg2="dk2" tx2="lt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 id="2147484051" r:id="rId33"/>
    <p:sldLayoutId id="2147484052" r:id="rId34"/>
    <p:sldLayoutId id="2147484053" r:id="rId35"/>
    <p:sldLayoutId id="2147484054" r:id="rId36"/>
    <p:sldLayoutId id="2147484055" r:id="rId37"/>
    <p:sldLayoutId id="2147484056" r:id="rId38"/>
    <p:sldLayoutId id="2147484057" r:id="rId39"/>
    <p:sldLayoutId id="2147484058" r:id="rId40"/>
    <p:sldLayoutId id="2147484059" r:id="rId41"/>
    <p:sldLayoutId id="2147484060" r:id="rId42"/>
    <p:sldLayoutId id="2147484061" r:id="rId43"/>
    <p:sldLayoutId id="2147484062" r:id="rId44"/>
    <p:sldLayoutId id="2147484063" r:id="rId45"/>
    <p:sldLayoutId id="2147484064" r:id="rId46"/>
    <p:sldLayoutId id="2147484065" r:id="rId47"/>
    <p:sldLayoutId id="2147484066" r:id="rId48"/>
    <p:sldLayoutId id="2147484067" r:id="rId49"/>
    <p:sldLayoutId id="2147484068" r:id="rId50"/>
    <p:sldLayoutId id="2147484069" r:id="rId51"/>
    <p:sldLayoutId id="2147484070" r:id="rId52"/>
    <p:sldLayoutId id="2147484071" r:id="rId53"/>
    <p:sldLayoutId id="2147484072" r:id="rId54"/>
    <p:sldLayoutId id="2147484073" r:id="rId55"/>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488"/>
        <p:cNvGrpSpPr/>
        <p:nvPr/>
      </p:nvGrpSpPr>
      <p:grpSpPr>
        <a:xfrm>
          <a:off x="0" y="0"/>
          <a:ext cx="0" cy="0"/>
          <a:chOff x="0" y="0"/>
          <a:chExt cx="0" cy="0"/>
        </a:xfrm>
      </p:grpSpPr>
      <p:sp>
        <p:nvSpPr>
          <p:cNvPr id="489" name="Google Shape;489;p56"/>
          <p:cNvSpPr txBox="1">
            <a:spLocks noGrp="1"/>
          </p:cNvSpPr>
          <p:nvPr>
            <p:ph type="title"/>
          </p:nvPr>
        </p:nvSpPr>
        <p:spPr>
          <a:xfrm>
            <a:off x="1001714" y="1804670"/>
            <a:ext cx="6609291" cy="9326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0" name="Google Shape;490;p56"/>
          <p:cNvSpPr txBox="1">
            <a:spLocks noGrp="1"/>
          </p:cNvSpPr>
          <p:nvPr>
            <p:ph type="body" idx="1"/>
          </p:nvPr>
        </p:nvSpPr>
        <p:spPr>
          <a:xfrm>
            <a:off x="1001714" y="3277870"/>
            <a:ext cx="6609291" cy="4837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491" name="Google Shape;491;p56"/>
          <p:cNvSpPr txBox="1">
            <a:spLocks noGrp="1"/>
          </p:cNvSpPr>
          <p:nvPr>
            <p:ph type="sldNum" idx="12"/>
          </p:nvPr>
        </p:nvSpPr>
        <p:spPr>
          <a:xfrm>
            <a:off x="8017335" y="9015553"/>
            <a:ext cx="514597" cy="760960"/>
          </a:xfrm>
          <a:prstGeom prst="rect">
            <a:avLst/>
          </a:prstGeom>
          <a:noFill/>
          <a:ln>
            <a:noFill/>
          </a:ln>
        </p:spPr>
        <p:txBody>
          <a:bodyPr spcFirstLastPara="1" wrap="square" lIns="91425" tIns="91425" rIns="91425" bIns="91425" anchor="ctr" anchorCtr="0">
            <a:noAutofit/>
          </a:bodyPr>
          <a:lstStyle>
            <a:lvl1pPr lvl="0" rtl="0">
              <a:buNone/>
              <a:defRPr sz="1125">
                <a:latin typeface="Arvo"/>
                <a:ea typeface="Arvo"/>
                <a:cs typeface="Arvo"/>
                <a:sym typeface="Arvo"/>
              </a:defRPr>
            </a:lvl1pPr>
            <a:lvl2pPr lvl="1" rtl="0">
              <a:buNone/>
              <a:defRPr sz="1125">
                <a:latin typeface="Arvo"/>
                <a:ea typeface="Arvo"/>
                <a:cs typeface="Arvo"/>
                <a:sym typeface="Arvo"/>
              </a:defRPr>
            </a:lvl2pPr>
            <a:lvl3pPr lvl="2" rtl="0">
              <a:buNone/>
              <a:defRPr sz="1125">
                <a:latin typeface="Arvo"/>
                <a:ea typeface="Arvo"/>
                <a:cs typeface="Arvo"/>
                <a:sym typeface="Arvo"/>
              </a:defRPr>
            </a:lvl3pPr>
            <a:lvl4pPr lvl="3" rtl="0">
              <a:buNone/>
              <a:defRPr sz="1125">
                <a:latin typeface="Arvo"/>
                <a:ea typeface="Arvo"/>
                <a:cs typeface="Arvo"/>
                <a:sym typeface="Arvo"/>
              </a:defRPr>
            </a:lvl4pPr>
            <a:lvl5pPr lvl="4" rtl="0">
              <a:buNone/>
              <a:defRPr sz="1125">
                <a:latin typeface="Arvo"/>
                <a:ea typeface="Arvo"/>
                <a:cs typeface="Arvo"/>
                <a:sym typeface="Arvo"/>
              </a:defRPr>
            </a:lvl5pPr>
            <a:lvl6pPr lvl="5" rtl="0">
              <a:buNone/>
              <a:defRPr sz="1125">
                <a:latin typeface="Arvo"/>
                <a:ea typeface="Arvo"/>
                <a:cs typeface="Arvo"/>
                <a:sym typeface="Arvo"/>
              </a:defRPr>
            </a:lvl6pPr>
            <a:lvl7pPr lvl="6" rtl="0">
              <a:buNone/>
              <a:defRPr sz="1125">
                <a:latin typeface="Arvo"/>
                <a:ea typeface="Arvo"/>
                <a:cs typeface="Arvo"/>
                <a:sym typeface="Arvo"/>
              </a:defRPr>
            </a:lvl7pPr>
            <a:lvl8pPr lvl="7" rtl="0">
              <a:buNone/>
              <a:defRPr sz="1125">
                <a:latin typeface="Arvo"/>
                <a:ea typeface="Arvo"/>
                <a:cs typeface="Arvo"/>
                <a:sym typeface="Arvo"/>
              </a:defRPr>
            </a:lvl8pPr>
            <a:lvl9pPr lvl="8" rtl="0">
              <a:buNone/>
              <a:defRPr sz="1125">
                <a:latin typeface="Arvo"/>
                <a:ea typeface="Arvo"/>
                <a:cs typeface="Arvo"/>
                <a:sym typeface="Arvo"/>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3298454840"/>
      </p:ext>
    </p:extLst>
  </p:cSld>
  <p:clrMap bg1="lt1" tx1="dk1" bg2="dk2" tx2="lt2" accent1="accent1" accent2="accent2" accent3="accent3" accent4="accent4" accent5="accent5" accent6="accent6" hlink="hlink" folHlink="folHlink"/>
  <p:sldLayoutIdLst>
    <p:sldLayoutId id="2147484075" r:id="rId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93"/>
        <p:cNvGrpSpPr/>
        <p:nvPr/>
      </p:nvGrpSpPr>
      <p:grpSpPr>
        <a:xfrm>
          <a:off x="0" y="0"/>
          <a:ext cx="0" cy="0"/>
          <a:chOff x="0" y="0"/>
          <a:chExt cx="0" cy="0"/>
        </a:xfrm>
      </p:grpSpPr>
      <p:sp>
        <p:nvSpPr>
          <p:cNvPr id="494" name="Google Shape;494;p58"/>
          <p:cNvSpPr txBox="1">
            <a:spLocks noGrp="1"/>
          </p:cNvSpPr>
          <p:nvPr>
            <p:ph type="title"/>
          </p:nvPr>
        </p:nvSpPr>
        <p:spPr>
          <a:xfrm>
            <a:off x="1001714" y="1804670"/>
            <a:ext cx="6609291" cy="9326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5" name="Google Shape;495;p58"/>
          <p:cNvSpPr txBox="1">
            <a:spLocks noGrp="1"/>
          </p:cNvSpPr>
          <p:nvPr>
            <p:ph type="body" idx="1"/>
          </p:nvPr>
        </p:nvSpPr>
        <p:spPr>
          <a:xfrm>
            <a:off x="1001714" y="3277870"/>
            <a:ext cx="6609291" cy="4837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685154956"/>
      </p:ext>
    </p:extLst>
  </p:cSld>
  <p:clrMap bg1="lt1" tx1="dk1" bg2="dk2" tx2="lt2" accent1="accent1" accent2="accent2" accent3="accent3" accent4="accent4" accent5="accent5" accent6="accent6" hlink="hlink" folHlink="folHlink"/>
  <p:sldLayoutIdLst>
    <p:sldLayoutId id="2147484077"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7992957" y="9070124"/>
            <a:ext cx="368754" cy="570128"/>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43176" y="702716"/>
            <a:ext cx="7289324" cy="2333549"/>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43176" y="3076042"/>
            <a:ext cx="7289324" cy="587364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619926" y="9095539"/>
            <a:ext cx="2302569" cy="529431"/>
          </a:xfrm>
          <a:prstGeom prst="rect">
            <a:avLst/>
          </a:prstGeom>
        </p:spPr>
        <p:txBody>
          <a:bodyPr vert="horz" lIns="91440" tIns="45720" rIns="91440" bIns="45720" rtlCol="0" anchor="ctr"/>
          <a:lstStyle>
            <a:lvl1pPr algn="r">
              <a:defRPr sz="938">
                <a:solidFill>
                  <a:schemeClr val="accent1">
                    <a:lumMod val="50000"/>
                  </a:schemeClr>
                </a:solidFill>
              </a:defRPr>
            </a:lvl1pPr>
          </a:lstStyle>
          <a:p>
            <a:fld id="{251F38EA-B09F-4C97-9264-D1353869D1EA}" type="datetimeFigureOut">
              <a:rPr lang="en-US" smtClean="0"/>
              <a:t>7/19/2022</a:t>
            </a:fld>
            <a:endParaRPr lang="en-US" dirty="0"/>
          </a:p>
        </p:txBody>
      </p:sp>
      <p:sp>
        <p:nvSpPr>
          <p:cNvPr id="5" name="Footer Placeholder 4"/>
          <p:cNvSpPr>
            <a:spLocks noGrp="1"/>
          </p:cNvSpPr>
          <p:nvPr>
            <p:ph type="ftr" sz="quarter" idx="3"/>
          </p:nvPr>
        </p:nvSpPr>
        <p:spPr>
          <a:xfrm>
            <a:off x="643176" y="9095539"/>
            <a:ext cx="4450775" cy="529431"/>
          </a:xfrm>
          <a:prstGeom prst="rect">
            <a:avLst/>
          </a:prstGeom>
        </p:spPr>
        <p:txBody>
          <a:bodyPr vert="horz" lIns="91440" tIns="45720" rIns="91440" bIns="45720" rtlCol="0" anchor="ctr"/>
          <a:lstStyle>
            <a:lvl1pPr algn="l">
              <a:defRPr sz="938">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7956082" y="9095539"/>
            <a:ext cx="450223" cy="529431"/>
          </a:xfrm>
          <a:prstGeom prst="rect">
            <a:avLst/>
          </a:prstGeom>
        </p:spPr>
        <p:txBody>
          <a:bodyPr vert="horz" lIns="91440" tIns="45720" rIns="91440" bIns="45720" rtlCol="0" anchor="ctr"/>
          <a:lstStyle>
            <a:lvl1pPr algn="ctr">
              <a:defRPr sz="1032" b="1" spc="-66" baseline="0">
                <a:solidFill>
                  <a:srgbClr val="FFFFFF"/>
                </a:solidFill>
                <a:latin typeface="+mn-lt"/>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432402494"/>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xStyles>
    <p:titleStyle>
      <a:lvl1pPr algn="l" defTabSz="857524" rtl="0" eaLnBrk="1" latinLnBrk="0" hangingPunct="1">
        <a:lnSpc>
          <a:spcPct val="90000"/>
        </a:lnSpc>
        <a:spcBef>
          <a:spcPct val="0"/>
        </a:spcBef>
        <a:buNone/>
        <a:defRPr sz="3939"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71505" indent="-171505" algn="l" defTabSz="857524" rtl="0" eaLnBrk="1" latinLnBrk="0" hangingPunct="1">
        <a:lnSpc>
          <a:spcPct val="90000"/>
        </a:lnSpc>
        <a:spcBef>
          <a:spcPts val="1125"/>
        </a:spcBef>
        <a:buClr>
          <a:schemeClr val="accent1">
            <a:lumMod val="75000"/>
          </a:schemeClr>
        </a:buClr>
        <a:buSzPct val="85000"/>
        <a:buFont typeface="Wingdings" pitchFamily="2" charset="2"/>
        <a:buChar char="§"/>
        <a:defRPr sz="1876" kern="1200">
          <a:solidFill>
            <a:schemeClr val="tx1"/>
          </a:solidFill>
          <a:latin typeface="+mn-lt"/>
          <a:ea typeface="+mn-ea"/>
          <a:cs typeface="+mn-cs"/>
        </a:defRPr>
      </a:lvl1pPr>
      <a:lvl2pPr marL="428762"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688" kern="1200">
          <a:solidFill>
            <a:schemeClr val="tx1"/>
          </a:solidFill>
          <a:latin typeface="+mn-lt"/>
          <a:ea typeface="+mn-ea"/>
          <a:cs typeface="+mn-cs"/>
        </a:defRPr>
      </a:lvl2pPr>
      <a:lvl3pPr marL="686019"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3pPr>
      <a:lvl4pPr marL="943277"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4pPr>
      <a:lvl5pPr marL="1200534"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5pPr>
      <a:lvl6pPr marL="150048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6pPr>
      <a:lvl7pPr marL="178182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7pPr>
      <a:lvl8pPr marL="206316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8pPr>
      <a:lvl9pPr marL="234450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9pPr>
    </p:bodyStyle>
    <p:otherStyle>
      <a:defPPr>
        <a:defRPr lang="en-US"/>
      </a:defPPr>
      <a:lvl1pPr marL="0" algn="l" defTabSz="857524" rtl="0" eaLnBrk="1" latinLnBrk="0" hangingPunct="1">
        <a:defRPr sz="1688" kern="1200">
          <a:solidFill>
            <a:schemeClr val="tx1"/>
          </a:solidFill>
          <a:latin typeface="+mn-lt"/>
          <a:ea typeface="+mn-ea"/>
          <a:cs typeface="+mn-cs"/>
        </a:defRPr>
      </a:lvl1pPr>
      <a:lvl2pPr marL="428762" algn="l" defTabSz="857524" rtl="0" eaLnBrk="1" latinLnBrk="0" hangingPunct="1">
        <a:defRPr sz="1688" kern="1200">
          <a:solidFill>
            <a:schemeClr val="tx1"/>
          </a:solidFill>
          <a:latin typeface="+mn-lt"/>
          <a:ea typeface="+mn-ea"/>
          <a:cs typeface="+mn-cs"/>
        </a:defRPr>
      </a:lvl2pPr>
      <a:lvl3pPr marL="857524" algn="l" defTabSz="857524" rtl="0" eaLnBrk="1" latinLnBrk="0" hangingPunct="1">
        <a:defRPr sz="1688" kern="1200">
          <a:solidFill>
            <a:schemeClr val="tx1"/>
          </a:solidFill>
          <a:latin typeface="+mn-lt"/>
          <a:ea typeface="+mn-ea"/>
          <a:cs typeface="+mn-cs"/>
        </a:defRPr>
      </a:lvl3pPr>
      <a:lvl4pPr marL="1286286" algn="l" defTabSz="857524" rtl="0" eaLnBrk="1" latinLnBrk="0" hangingPunct="1">
        <a:defRPr sz="1688" kern="1200">
          <a:solidFill>
            <a:schemeClr val="tx1"/>
          </a:solidFill>
          <a:latin typeface="+mn-lt"/>
          <a:ea typeface="+mn-ea"/>
          <a:cs typeface="+mn-cs"/>
        </a:defRPr>
      </a:lvl4pPr>
      <a:lvl5pPr marL="1715049" algn="l" defTabSz="857524" rtl="0" eaLnBrk="1" latinLnBrk="0" hangingPunct="1">
        <a:defRPr sz="1688" kern="1200">
          <a:solidFill>
            <a:schemeClr val="tx1"/>
          </a:solidFill>
          <a:latin typeface="+mn-lt"/>
          <a:ea typeface="+mn-ea"/>
          <a:cs typeface="+mn-cs"/>
        </a:defRPr>
      </a:lvl5pPr>
      <a:lvl6pPr marL="2143811" algn="l" defTabSz="857524" rtl="0" eaLnBrk="1" latinLnBrk="0" hangingPunct="1">
        <a:defRPr sz="1688" kern="1200">
          <a:solidFill>
            <a:schemeClr val="tx1"/>
          </a:solidFill>
          <a:latin typeface="+mn-lt"/>
          <a:ea typeface="+mn-ea"/>
          <a:cs typeface="+mn-cs"/>
        </a:defRPr>
      </a:lvl6pPr>
      <a:lvl7pPr marL="2572573" algn="l" defTabSz="857524" rtl="0" eaLnBrk="1" latinLnBrk="0" hangingPunct="1">
        <a:defRPr sz="1688" kern="1200">
          <a:solidFill>
            <a:schemeClr val="tx1"/>
          </a:solidFill>
          <a:latin typeface="+mn-lt"/>
          <a:ea typeface="+mn-ea"/>
          <a:cs typeface="+mn-cs"/>
        </a:defRPr>
      </a:lvl7pPr>
      <a:lvl8pPr marL="3001335" algn="l" defTabSz="857524" rtl="0" eaLnBrk="1" latinLnBrk="0" hangingPunct="1">
        <a:defRPr sz="1688" kern="1200">
          <a:solidFill>
            <a:schemeClr val="tx1"/>
          </a:solidFill>
          <a:latin typeface="+mn-lt"/>
          <a:ea typeface="+mn-ea"/>
          <a:cs typeface="+mn-cs"/>
        </a:defRPr>
      </a:lvl8pPr>
      <a:lvl9pPr marL="3430097" algn="l" defTabSz="857524" rtl="0" eaLnBrk="1" latinLnBrk="0" hangingPunct="1">
        <a:defRPr sz="168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hyperlink" Target="https://fonts.google.com/specimen/Comfortaa" TargetMode="External"/><Relationship Id="rId2" Type="http://schemas.openxmlformats.org/officeDocument/2006/relationships/image" Target="../media/image39.jpeg"/><Relationship Id="rId1" Type="http://schemas.openxmlformats.org/officeDocument/2006/relationships/slideLayout" Target="../slideLayouts/slideLayout59.xml"/><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5DC6C-019E-AB4F-B723-B8CE2E261081}"/>
              </a:ext>
            </a:extLst>
          </p:cNvPr>
          <p:cNvSpPr>
            <a:spLocks noGrp="1"/>
          </p:cNvSpPr>
          <p:nvPr>
            <p:ph type="ctrTitle"/>
          </p:nvPr>
        </p:nvSpPr>
        <p:spPr>
          <a:xfrm>
            <a:off x="1828800" y="3750733"/>
            <a:ext cx="4803494" cy="1338713"/>
          </a:xfrm>
          <a:solidFill>
            <a:srgbClr val="00B050"/>
          </a:solidFill>
        </p:spPr>
        <p:txBody>
          <a:bodyPr>
            <a:normAutofit/>
          </a:bodyPr>
          <a:lstStyle/>
          <a:p>
            <a:pPr algn="ctr"/>
            <a:r>
              <a:rPr lang="fr-FR" sz="1800" dirty="0">
                <a:solidFill>
                  <a:schemeClr val="accent2">
                    <a:lumMod val="50000"/>
                  </a:schemeClr>
                </a:solidFill>
                <a:latin typeface="Noto Sans Armenian Light" panose="020B0402040504020204" pitchFamily="34" charset="0"/>
              </a:rPr>
              <a:t>Maison d’assistantes maternelles</a:t>
            </a:r>
            <a:r>
              <a:rPr lang="fr-FR" sz="1407" i="1" dirty="0">
                <a:latin typeface="Abadi MT Condensed Light" panose="020B0306030101010103" pitchFamily="34" charset="77"/>
              </a:rPr>
              <a:t/>
            </a:r>
            <a:br>
              <a:rPr lang="fr-FR" sz="1407" i="1" dirty="0">
                <a:latin typeface="Abadi MT Condensed Light" panose="020B0306030101010103" pitchFamily="34" charset="77"/>
              </a:rPr>
            </a:br>
            <a:r>
              <a:rPr lang="fr-FR" sz="2813" dirty="0"/>
              <a:t/>
            </a:r>
            <a:br>
              <a:rPr lang="fr-FR" sz="2813" dirty="0"/>
            </a:br>
            <a:r>
              <a:rPr lang="fr-FR" sz="2813" dirty="0"/>
              <a:t>  </a:t>
            </a:r>
            <a:r>
              <a:rPr lang="fr-FR" sz="4001" dirty="0">
                <a:solidFill>
                  <a:schemeClr val="bg1"/>
                </a:solidFill>
                <a:latin typeface=""/>
              </a:rPr>
              <a:t>Brin de Rêves</a:t>
            </a:r>
          </a:p>
        </p:txBody>
      </p:sp>
      <p:sp>
        <p:nvSpPr>
          <p:cNvPr id="3" name="Sous-titre 2">
            <a:extLst>
              <a:ext uri="{FF2B5EF4-FFF2-40B4-BE49-F238E27FC236}">
                <a16:creationId xmlns:a16="http://schemas.microsoft.com/office/drawing/2014/main" id="{996C359D-67D3-4742-9DAE-B01E64AB3039}"/>
              </a:ext>
            </a:extLst>
          </p:cNvPr>
          <p:cNvSpPr>
            <a:spLocks noGrp="1"/>
          </p:cNvSpPr>
          <p:nvPr>
            <p:ph type="subTitle" idx="1"/>
          </p:nvPr>
        </p:nvSpPr>
        <p:spPr>
          <a:xfrm>
            <a:off x="812468" y="5891107"/>
            <a:ext cx="6431756" cy="2202568"/>
          </a:xfrm>
        </p:spPr>
        <p:txBody>
          <a:bodyPr>
            <a:normAutofit/>
          </a:bodyPr>
          <a:lstStyle/>
          <a:p>
            <a:pPr algn="ctr"/>
            <a:r>
              <a:rPr lang="fr-FR" sz="1800" i="1" dirty="0">
                <a:solidFill>
                  <a:schemeClr val="tx1">
                    <a:lumMod val="85000"/>
                    <a:lumOff val="15000"/>
                  </a:schemeClr>
                </a:solidFill>
                <a:latin typeface="Abadi MT Condensed Light" panose="020B0306030101010103" pitchFamily="34" charset="77"/>
              </a:rPr>
              <a:t> Projet fil rouge de:</a:t>
            </a:r>
          </a:p>
          <a:p>
            <a:pPr algn="ctr"/>
            <a:r>
              <a:rPr lang="fr-FR" sz="2000" dirty="0" err="1">
                <a:solidFill>
                  <a:schemeClr val="tx1">
                    <a:lumMod val="95000"/>
                    <a:lumOff val="5000"/>
                  </a:schemeClr>
                </a:solidFill>
                <a:latin typeface="Noto Sans Armenian" panose="020B0502040504020204" pitchFamily="34" charset="0"/>
              </a:rPr>
              <a:t>Laza</a:t>
            </a:r>
            <a:r>
              <a:rPr lang="fr-FR" sz="2000" dirty="0">
                <a:solidFill>
                  <a:schemeClr val="tx1">
                    <a:lumMod val="95000"/>
                    <a:lumOff val="5000"/>
                  </a:schemeClr>
                </a:solidFill>
                <a:latin typeface="Noto Sans Armenian" panose="020B0502040504020204" pitchFamily="34" charset="0"/>
              </a:rPr>
              <a:t>   </a:t>
            </a:r>
            <a:r>
              <a:rPr lang="fr-FR" sz="2000" dirty="0" err="1">
                <a:solidFill>
                  <a:schemeClr val="tx1">
                    <a:lumMod val="95000"/>
                    <a:lumOff val="5000"/>
                  </a:schemeClr>
                </a:solidFill>
                <a:latin typeface="Noto Sans Armenian" panose="020B0502040504020204" pitchFamily="34" charset="0"/>
              </a:rPr>
              <a:t>Rabarijaona</a:t>
            </a:r>
            <a:endParaRPr lang="fr-FR" sz="2000" dirty="0">
              <a:solidFill>
                <a:schemeClr val="tx1">
                  <a:lumMod val="95000"/>
                  <a:lumOff val="5000"/>
                </a:schemeClr>
              </a:solidFill>
              <a:latin typeface="Noto Sans Armenian" panose="020B0502040504020204" pitchFamily="34" charset="0"/>
            </a:endParaRPr>
          </a:p>
        </p:txBody>
      </p:sp>
    </p:spTree>
    <p:extLst>
      <p:ext uri="{BB962C8B-B14F-4D97-AF65-F5344CB8AC3E}">
        <p14:creationId xmlns:p14="http://schemas.microsoft.com/office/powerpoint/2010/main" val="383578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328F9D-8D8F-4948-9BF3-0D5613970D65}"/>
              </a:ext>
            </a:extLst>
          </p:cNvPr>
          <p:cNvSpPr>
            <a:spLocks noGrp="1"/>
          </p:cNvSpPr>
          <p:nvPr>
            <p:ph type="title"/>
          </p:nvPr>
        </p:nvSpPr>
        <p:spPr>
          <a:xfrm>
            <a:off x="589578" y="152400"/>
            <a:ext cx="7396520" cy="1143000"/>
          </a:xfrm>
        </p:spPr>
        <p:txBody>
          <a:bodyPr>
            <a:normAutofit/>
          </a:bodyPr>
          <a:lstStyle/>
          <a:p>
            <a:r>
              <a:rPr lang="fr-FR" sz="3100" b="1" dirty="0">
                <a:solidFill>
                  <a:srgbClr val="00B050"/>
                </a:solidFill>
                <a:latin typeface="Comfortaa" pitchFamily="2" charset="0"/>
              </a:rPr>
              <a:t>Diagramme d’activités</a:t>
            </a:r>
            <a:r>
              <a:rPr lang="fr-FR" dirty="0"/>
              <a:t/>
            </a:r>
            <a:br>
              <a:rPr lang="fr-FR" dirty="0"/>
            </a:br>
            <a:endParaRPr lang="fr-FR" dirty="0"/>
          </a:p>
        </p:txBody>
      </p:sp>
      <p:pic>
        <p:nvPicPr>
          <p:cNvPr id="5" name="Espace réservé du contenu 4">
            <a:extLst>
              <a:ext uri="{FF2B5EF4-FFF2-40B4-BE49-F238E27FC236}">
                <a16:creationId xmlns:a16="http://schemas.microsoft.com/office/drawing/2014/main" id="{03EDED2A-B45C-E745-8D17-38A29D31C591}"/>
              </a:ext>
            </a:extLst>
          </p:cNvPr>
          <p:cNvPicPr>
            <a:picLocks noGrp="1" noChangeAspect="1"/>
          </p:cNvPicPr>
          <p:nvPr>
            <p:ph idx="1"/>
          </p:nvPr>
        </p:nvPicPr>
        <p:blipFill>
          <a:blip r:embed="rId2"/>
          <a:stretch>
            <a:fillRect/>
          </a:stretch>
        </p:blipFill>
        <p:spPr>
          <a:xfrm>
            <a:off x="127000" y="1112108"/>
            <a:ext cx="8448675" cy="8831992"/>
          </a:xfrm>
        </p:spPr>
      </p:pic>
    </p:spTree>
    <p:extLst>
      <p:ext uri="{BB962C8B-B14F-4D97-AF65-F5344CB8AC3E}">
        <p14:creationId xmlns:p14="http://schemas.microsoft.com/office/powerpoint/2010/main" val="541082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9551B1-368A-8847-A02B-5374770F7A1B}"/>
              </a:ext>
            </a:extLst>
          </p:cNvPr>
          <p:cNvSpPr>
            <a:spLocks noGrp="1"/>
          </p:cNvSpPr>
          <p:nvPr>
            <p:ph type="title"/>
          </p:nvPr>
        </p:nvSpPr>
        <p:spPr>
          <a:xfrm>
            <a:off x="589578" y="1"/>
            <a:ext cx="7396520" cy="987504"/>
          </a:xfrm>
        </p:spPr>
        <p:txBody>
          <a:bodyPr>
            <a:normAutofit/>
          </a:bodyPr>
          <a:lstStyle/>
          <a:p>
            <a:r>
              <a:rPr lang="fr-FR" b="1" dirty="0">
                <a:solidFill>
                  <a:srgbClr val="00B050"/>
                </a:solidFill>
                <a:latin typeface="Comfortaa" pitchFamily="2" charset="0"/>
              </a:rPr>
              <a:t>Diagramme de séquence</a:t>
            </a:r>
          </a:p>
        </p:txBody>
      </p:sp>
      <p:pic>
        <p:nvPicPr>
          <p:cNvPr id="5" name="Espace réservé du contenu 4">
            <a:extLst>
              <a:ext uri="{FF2B5EF4-FFF2-40B4-BE49-F238E27FC236}">
                <a16:creationId xmlns:a16="http://schemas.microsoft.com/office/drawing/2014/main" id="{CB0712EA-8A3C-C24B-B048-3CF4BDA5C476}"/>
              </a:ext>
            </a:extLst>
          </p:cNvPr>
          <p:cNvPicPr>
            <a:picLocks noGrp="1" noChangeAspect="1"/>
          </p:cNvPicPr>
          <p:nvPr>
            <p:ph idx="1"/>
          </p:nvPr>
        </p:nvPicPr>
        <p:blipFill>
          <a:blip r:embed="rId2"/>
          <a:stretch>
            <a:fillRect/>
          </a:stretch>
        </p:blipFill>
        <p:spPr>
          <a:xfrm>
            <a:off x="333633" y="1260389"/>
            <a:ext cx="7970108" cy="7685902"/>
          </a:xfrm>
        </p:spPr>
      </p:pic>
    </p:spTree>
    <p:extLst>
      <p:ext uri="{BB962C8B-B14F-4D97-AF65-F5344CB8AC3E}">
        <p14:creationId xmlns:p14="http://schemas.microsoft.com/office/powerpoint/2010/main" val="50712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93E50-2DDB-4C4C-8E4C-458EBB089391}"/>
              </a:ext>
            </a:extLst>
          </p:cNvPr>
          <p:cNvSpPr>
            <a:spLocks noGrp="1"/>
          </p:cNvSpPr>
          <p:nvPr>
            <p:ph type="title"/>
          </p:nvPr>
        </p:nvSpPr>
        <p:spPr>
          <a:xfrm>
            <a:off x="194162" y="126812"/>
            <a:ext cx="7396520" cy="608293"/>
          </a:xfrm>
        </p:spPr>
        <p:txBody>
          <a:bodyPr>
            <a:normAutofit fontScale="90000"/>
          </a:bodyPr>
          <a:lstStyle/>
          <a:p>
            <a:r>
              <a:rPr lang="fr-FR" b="1" dirty="0">
                <a:solidFill>
                  <a:srgbClr val="00B050"/>
                </a:solidFill>
                <a:latin typeface="Comfortaa" pitchFamily="2" charset="0"/>
              </a:rPr>
              <a:t>Maquettage</a:t>
            </a:r>
          </a:p>
        </p:txBody>
      </p:sp>
      <p:pic>
        <p:nvPicPr>
          <p:cNvPr id="5" name="Espace réservé du contenu 4">
            <a:extLst>
              <a:ext uri="{FF2B5EF4-FFF2-40B4-BE49-F238E27FC236}">
                <a16:creationId xmlns:a16="http://schemas.microsoft.com/office/drawing/2014/main" id="{A45E9216-A8B6-B642-9A8C-FFC61BAF6643}"/>
              </a:ext>
            </a:extLst>
          </p:cNvPr>
          <p:cNvPicPr>
            <a:picLocks noGrp="1" noChangeAspect="1"/>
          </p:cNvPicPr>
          <p:nvPr>
            <p:ph idx="1"/>
          </p:nvPr>
        </p:nvPicPr>
        <p:blipFill>
          <a:blip r:embed="rId2"/>
          <a:stretch>
            <a:fillRect/>
          </a:stretch>
        </p:blipFill>
        <p:spPr>
          <a:xfrm>
            <a:off x="194162" y="1565496"/>
            <a:ext cx="4909179" cy="7244871"/>
          </a:xfrm>
        </p:spPr>
      </p:pic>
      <p:pic>
        <p:nvPicPr>
          <p:cNvPr id="8" name="Image 7">
            <a:extLst>
              <a:ext uri="{FF2B5EF4-FFF2-40B4-BE49-F238E27FC236}">
                <a16:creationId xmlns:a16="http://schemas.microsoft.com/office/drawing/2014/main" id="{748489E7-5E46-BC4E-BD34-67EF493A7F70}"/>
              </a:ext>
            </a:extLst>
          </p:cNvPr>
          <p:cNvPicPr>
            <a:picLocks noChangeAspect="1"/>
          </p:cNvPicPr>
          <p:nvPr/>
        </p:nvPicPr>
        <p:blipFill>
          <a:blip r:embed="rId3"/>
          <a:stretch>
            <a:fillRect/>
          </a:stretch>
        </p:blipFill>
        <p:spPr>
          <a:xfrm>
            <a:off x="5485149" y="2967781"/>
            <a:ext cx="2896364" cy="4008537"/>
          </a:xfrm>
          <a:prstGeom prst="rect">
            <a:avLst/>
          </a:prstGeom>
        </p:spPr>
      </p:pic>
      <p:sp>
        <p:nvSpPr>
          <p:cNvPr id="9" name="ZoneTexte 8">
            <a:extLst>
              <a:ext uri="{FF2B5EF4-FFF2-40B4-BE49-F238E27FC236}">
                <a16:creationId xmlns:a16="http://schemas.microsoft.com/office/drawing/2014/main" id="{CA5AE5B4-D3FD-E040-89B8-56C2497FF046}"/>
              </a:ext>
            </a:extLst>
          </p:cNvPr>
          <p:cNvSpPr txBox="1"/>
          <p:nvPr/>
        </p:nvSpPr>
        <p:spPr>
          <a:xfrm>
            <a:off x="194162" y="996412"/>
            <a:ext cx="1668163" cy="307777"/>
          </a:xfrm>
          <a:prstGeom prst="rect">
            <a:avLst/>
          </a:prstGeom>
          <a:solidFill>
            <a:srgbClr val="00B0F0"/>
          </a:solidFill>
        </p:spPr>
        <p:txBody>
          <a:bodyPr wrap="square" rtlCol="0">
            <a:spAutoFit/>
          </a:bodyPr>
          <a:lstStyle/>
          <a:p>
            <a:r>
              <a:rPr lang="fr-FR" dirty="0">
                <a:latin typeface="Abadi MT Condensed Light" panose="020B0306030101010103" pitchFamily="34" charset="77"/>
              </a:rPr>
              <a:t>Page d’accueil</a:t>
            </a:r>
          </a:p>
        </p:txBody>
      </p:sp>
    </p:spTree>
    <p:extLst>
      <p:ext uri="{BB962C8B-B14F-4D97-AF65-F5344CB8AC3E}">
        <p14:creationId xmlns:p14="http://schemas.microsoft.com/office/powerpoint/2010/main" val="3115118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7B34B684-8881-244C-9B1E-40BD8E769A68}"/>
              </a:ext>
            </a:extLst>
          </p:cNvPr>
          <p:cNvPicPr>
            <a:picLocks noGrp="1" noChangeAspect="1"/>
          </p:cNvPicPr>
          <p:nvPr>
            <p:ph idx="1"/>
          </p:nvPr>
        </p:nvPicPr>
        <p:blipFill>
          <a:blip r:embed="rId2"/>
          <a:stretch>
            <a:fillRect/>
          </a:stretch>
        </p:blipFill>
        <p:spPr>
          <a:xfrm>
            <a:off x="242810" y="1073364"/>
            <a:ext cx="4225387" cy="7797371"/>
          </a:xfrm>
        </p:spPr>
      </p:pic>
      <p:sp>
        <p:nvSpPr>
          <p:cNvPr id="5" name="ZoneTexte 4">
            <a:extLst>
              <a:ext uri="{FF2B5EF4-FFF2-40B4-BE49-F238E27FC236}">
                <a16:creationId xmlns:a16="http://schemas.microsoft.com/office/drawing/2014/main" id="{848C9DB2-3F06-DF40-89EB-2FDEEF5350F6}"/>
              </a:ext>
            </a:extLst>
          </p:cNvPr>
          <p:cNvSpPr txBox="1"/>
          <p:nvPr/>
        </p:nvSpPr>
        <p:spPr>
          <a:xfrm>
            <a:off x="242810" y="160637"/>
            <a:ext cx="1712328" cy="369332"/>
          </a:xfrm>
          <a:prstGeom prst="rect">
            <a:avLst/>
          </a:prstGeom>
          <a:solidFill>
            <a:srgbClr val="00B0F0"/>
          </a:solidFill>
        </p:spPr>
        <p:txBody>
          <a:bodyPr wrap="none" rtlCol="0">
            <a:spAutoFit/>
          </a:bodyPr>
          <a:lstStyle/>
          <a:p>
            <a:r>
              <a:rPr lang="fr-FR" sz="1800" dirty="0">
                <a:latin typeface="Abadi MT Condensed Light" panose="020B0306030101010103" pitchFamily="34" charset="77"/>
              </a:rPr>
              <a:t>Page Notre Histoire</a:t>
            </a:r>
          </a:p>
        </p:txBody>
      </p:sp>
      <p:pic>
        <p:nvPicPr>
          <p:cNvPr id="11" name="Image 10">
            <a:extLst>
              <a:ext uri="{FF2B5EF4-FFF2-40B4-BE49-F238E27FC236}">
                <a16:creationId xmlns:a16="http://schemas.microsoft.com/office/drawing/2014/main" id="{E3F7441E-AA3D-1343-BBC1-F1D030B4D129}"/>
              </a:ext>
            </a:extLst>
          </p:cNvPr>
          <p:cNvPicPr>
            <a:picLocks noChangeAspect="1"/>
          </p:cNvPicPr>
          <p:nvPr/>
        </p:nvPicPr>
        <p:blipFill>
          <a:blip r:embed="rId3"/>
          <a:stretch>
            <a:fillRect/>
          </a:stretch>
        </p:blipFill>
        <p:spPr>
          <a:xfrm>
            <a:off x="5362832" y="1998748"/>
            <a:ext cx="2681416" cy="5946604"/>
          </a:xfrm>
          <a:prstGeom prst="rect">
            <a:avLst/>
          </a:prstGeom>
        </p:spPr>
      </p:pic>
    </p:spTree>
    <p:extLst>
      <p:ext uri="{BB962C8B-B14F-4D97-AF65-F5344CB8AC3E}">
        <p14:creationId xmlns:p14="http://schemas.microsoft.com/office/powerpoint/2010/main" val="1909899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48C9DB2-3F06-DF40-89EB-2FDEEF5350F6}"/>
              </a:ext>
            </a:extLst>
          </p:cNvPr>
          <p:cNvSpPr txBox="1"/>
          <p:nvPr/>
        </p:nvSpPr>
        <p:spPr>
          <a:xfrm>
            <a:off x="242810" y="160637"/>
            <a:ext cx="1200970" cy="369332"/>
          </a:xfrm>
          <a:prstGeom prst="rect">
            <a:avLst/>
          </a:prstGeom>
          <a:solidFill>
            <a:srgbClr val="00B0F0"/>
          </a:solidFill>
        </p:spPr>
        <p:txBody>
          <a:bodyPr wrap="none" rtlCol="0">
            <a:spAutoFit/>
          </a:bodyPr>
          <a:lstStyle/>
          <a:p>
            <a:r>
              <a:rPr lang="fr-FR" sz="1800" dirty="0">
                <a:latin typeface="Abadi MT Condensed Light" panose="020B0306030101010103" pitchFamily="34" charset="77"/>
              </a:rPr>
              <a:t>Page contact</a:t>
            </a:r>
          </a:p>
        </p:txBody>
      </p:sp>
      <p:pic>
        <p:nvPicPr>
          <p:cNvPr id="6" name="Espace réservé du contenu 5">
            <a:extLst>
              <a:ext uri="{FF2B5EF4-FFF2-40B4-BE49-F238E27FC236}">
                <a16:creationId xmlns:a16="http://schemas.microsoft.com/office/drawing/2014/main" id="{30AD624E-DBD0-4C40-8329-DE899C53C71B}"/>
              </a:ext>
            </a:extLst>
          </p:cNvPr>
          <p:cNvPicPr>
            <a:picLocks noGrp="1" noChangeAspect="1"/>
          </p:cNvPicPr>
          <p:nvPr>
            <p:ph idx="1"/>
          </p:nvPr>
        </p:nvPicPr>
        <p:blipFill>
          <a:blip r:embed="rId2"/>
          <a:stretch>
            <a:fillRect/>
          </a:stretch>
        </p:blipFill>
        <p:spPr>
          <a:xfrm>
            <a:off x="1244812" y="1052941"/>
            <a:ext cx="6086050" cy="7838217"/>
          </a:xfrm>
        </p:spPr>
      </p:pic>
    </p:spTree>
    <p:extLst>
      <p:ext uri="{BB962C8B-B14F-4D97-AF65-F5344CB8AC3E}">
        <p14:creationId xmlns:p14="http://schemas.microsoft.com/office/powerpoint/2010/main" val="403177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D5EA6-C504-7A43-90DE-1980E5460096}"/>
              </a:ext>
            </a:extLst>
          </p:cNvPr>
          <p:cNvSpPr>
            <a:spLocks noGrp="1"/>
          </p:cNvSpPr>
          <p:nvPr>
            <p:ph type="title"/>
          </p:nvPr>
        </p:nvSpPr>
        <p:spPr>
          <a:xfrm>
            <a:off x="589578" y="431801"/>
            <a:ext cx="7396520" cy="647700"/>
          </a:xfrm>
          <a:solidFill>
            <a:srgbClr val="00B050"/>
          </a:solidFill>
        </p:spPr>
        <p:txBody>
          <a:bodyPr>
            <a:normAutofit/>
          </a:bodyPr>
          <a:lstStyle/>
          <a:p>
            <a:r>
              <a:rPr lang="fr-FR" dirty="0">
                <a:solidFill>
                  <a:schemeClr val="tx1">
                    <a:lumMod val="75000"/>
                    <a:lumOff val="25000"/>
                  </a:schemeClr>
                </a:solidFill>
                <a:latin typeface="Noto Sans Armenian Med" panose="020B0502040504020204" pitchFamily="34" charset="0"/>
              </a:rPr>
              <a:t>Conception</a:t>
            </a:r>
          </a:p>
        </p:txBody>
      </p:sp>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a:bodyPr>
          <a:lstStyle/>
          <a:p>
            <a:pPr marL="0" indent="0">
              <a:buNone/>
            </a:pPr>
            <a:r>
              <a:rPr lang="fr-FR" dirty="0">
                <a:solidFill>
                  <a:schemeClr val="accent2">
                    <a:lumMod val="75000"/>
                  </a:schemeClr>
                </a:solidFill>
                <a:latin typeface="Comfortaa" pitchFamily="2" charset="0"/>
              </a:rPr>
              <a:t>Modèle conceptuel de données:</a:t>
            </a:r>
          </a:p>
          <a:p>
            <a:pPr marL="0" indent="0">
              <a:buNone/>
            </a:pPr>
            <a:r>
              <a:rPr lang="fr-FR" dirty="0">
                <a:latin typeface="Abadi MT Condensed Light" panose="020B0306030101010103" pitchFamily="34" charset="77"/>
              </a:rPr>
              <a:t>Le MCD est un dessin qui représente les caractéristiques à gérer dans la base de données.</a:t>
            </a:r>
          </a:p>
          <a:p>
            <a:pPr marL="0" indent="0">
              <a:buNone/>
            </a:pPr>
            <a:r>
              <a:rPr lang="fr-FR" dirty="0">
                <a:solidFill>
                  <a:schemeClr val="tx1">
                    <a:lumMod val="95000"/>
                    <a:lumOff val="5000"/>
                  </a:schemeClr>
                </a:solidFill>
                <a:latin typeface="Abadi MT Condensed Light" panose="020B0306030101010103" pitchFamily="34" charset="77"/>
              </a:rPr>
              <a:t>il nous sert à conceptualiser notre site web. Il met en évidence deux éléments : </a:t>
            </a:r>
          </a:p>
          <a:p>
            <a:pPr marL="0" indent="0">
              <a:buNone/>
            </a:pPr>
            <a:r>
              <a:rPr lang="fr-FR" dirty="0">
                <a:solidFill>
                  <a:schemeClr val="tx1">
                    <a:lumMod val="95000"/>
                    <a:lumOff val="5000"/>
                  </a:schemeClr>
                </a:solidFill>
                <a:latin typeface="Abadi MT Condensed Light" panose="020B0306030101010103" pitchFamily="34" charset="77"/>
              </a:rPr>
              <a:t>Les entités et les associations.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69760"/>
            <a:ext cx="8575675" cy="4366579"/>
          </a:xfrm>
          <a:prstGeom prst="rect">
            <a:avLst/>
          </a:prstGeom>
        </p:spPr>
      </p:pic>
    </p:spTree>
    <p:extLst>
      <p:ext uri="{BB962C8B-B14F-4D97-AF65-F5344CB8AC3E}">
        <p14:creationId xmlns:p14="http://schemas.microsoft.com/office/powerpoint/2010/main" val="18572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a:bodyPr>
          <a:lstStyle/>
          <a:p>
            <a:pPr marL="0" indent="0">
              <a:buNone/>
            </a:pPr>
            <a:r>
              <a:rPr lang="fr-FR" dirty="0">
                <a:solidFill>
                  <a:schemeClr val="accent2">
                    <a:lumMod val="75000"/>
                  </a:schemeClr>
                </a:solidFill>
                <a:latin typeface="Comfortaa" pitchFamily="2" charset="0"/>
              </a:rPr>
              <a:t>Modèle logique de données:</a:t>
            </a:r>
          </a:p>
          <a:p>
            <a:pPr marL="0" indent="0">
              <a:buNone/>
            </a:pPr>
            <a:r>
              <a:rPr lang="fr-FR" dirty="0">
                <a:latin typeface="Abadi MT Condensed Light" panose="020B0306030101010103" pitchFamily="34" charset="77"/>
              </a:rPr>
              <a:t>Le MLD est le fruit de la  conversion de notre MCD, en un ensemble compréhensible pour un SGBD.</a:t>
            </a:r>
            <a:endParaRPr lang="fr-FR" dirty="0">
              <a:solidFill>
                <a:schemeClr val="accent2">
                  <a:lumMod val="75000"/>
                </a:schemeClr>
              </a:solidFill>
              <a:latin typeface="Comfortaa" pitchFamily="2"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06029"/>
            <a:ext cx="8575675" cy="5052096"/>
          </a:xfrm>
          <a:prstGeom prst="rect">
            <a:avLst/>
          </a:prstGeom>
        </p:spPr>
      </p:pic>
    </p:spTree>
    <p:extLst>
      <p:ext uri="{BB962C8B-B14F-4D97-AF65-F5344CB8AC3E}">
        <p14:creationId xmlns:p14="http://schemas.microsoft.com/office/powerpoint/2010/main" val="1802282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550333"/>
            <a:ext cx="7576522" cy="8406263"/>
          </a:xfrm>
        </p:spPr>
        <p:txBody>
          <a:bodyPr>
            <a:normAutofit/>
          </a:bodyPr>
          <a:lstStyle/>
          <a:p>
            <a:pPr marL="0" indent="0">
              <a:buNone/>
            </a:pPr>
            <a:r>
              <a:rPr lang="fr-FR" sz="2400" dirty="0">
                <a:solidFill>
                  <a:schemeClr val="accent2">
                    <a:lumMod val="75000"/>
                  </a:schemeClr>
                </a:solidFill>
                <a:latin typeface="Comfortaa" pitchFamily="2" charset="0"/>
              </a:rPr>
              <a:t>L’arborescence du site Web</a:t>
            </a:r>
          </a:p>
        </p:txBody>
      </p:sp>
      <p:pic>
        <p:nvPicPr>
          <p:cNvPr id="10" name="Image 9">
            <a:extLst>
              <a:ext uri="{FF2B5EF4-FFF2-40B4-BE49-F238E27FC236}">
                <a16:creationId xmlns:a16="http://schemas.microsoft.com/office/drawing/2014/main" id="{CE912A13-0454-7A43-AA5B-8164BA62A2E1}"/>
              </a:ext>
            </a:extLst>
          </p:cNvPr>
          <p:cNvPicPr>
            <a:picLocks noChangeAspect="1"/>
          </p:cNvPicPr>
          <p:nvPr/>
        </p:nvPicPr>
        <p:blipFill>
          <a:blip r:embed="rId2"/>
          <a:stretch>
            <a:fillRect/>
          </a:stretch>
        </p:blipFill>
        <p:spPr>
          <a:xfrm>
            <a:off x="0" y="2928670"/>
            <a:ext cx="8575675" cy="4632190"/>
          </a:xfrm>
          <a:prstGeom prst="rect">
            <a:avLst/>
          </a:prstGeom>
        </p:spPr>
      </p:pic>
    </p:spTree>
    <p:extLst>
      <p:ext uri="{BB962C8B-B14F-4D97-AF65-F5344CB8AC3E}">
        <p14:creationId xmlns:p14="http://schemas.microsoft.com/office/powerpoint/2010/main" val="422039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BCDFB58-1FB8-D74C-A03A-3D601D817046}"/>
              </a:ext>
            </a:extLst>
          </p:cNvPr>
          <p:cNvSpPr>
            <a:spLocks noGrp="1"/>
          </p:cNvSpPr>
          <p:nvPr>
            <p:ph idx="1"/>
          </p:nvPr>
        </p:nvSpPr>
        <p:spPr>
          <a:xfrm>
            <a:off x="370390" y="162046"/>
            <a:ext cx="7562110" cy="8787644"/>
          </a:xfrm>
        </p:spPr>
        <p:txBody>
          <a:bodyPr/>
          <a:lstStyle/>
          <a:p>
            <a:r>
              <a:rPr lang="fr-FR" dirty="0">
                <a:latin typeface="Noto Sans Armenian" panose="020B0502040504020204" pitchFamily="34" charset="0"/>
              </a:rPr>
              <a:t>HTML et CSS</a:t>
            </a:r>
          </a:p>
          <a:p>
            <a:endParaRPr lang="fr-FR" dirty="0">
              <a:latin typeface="Noto Sans Armenian" panose="020B0502040504020204" pitchFamily="34" charset="0"/>
            </a:endParaRPr>
          </a:p>
        </p:txBody>
      </p:sp>
      <p:pic>
        <p:nvPicPr>
          <p:cNvPr id="6" name="Image 5">
            <a:extLst>
              <a:ext uri="{FF2B5EF4-FFF2-40B4-BE49-F238E27FC236}">
                <a16:creationId xmlns:a16="http://schemas.microsoft.com/office/drawing/2014/main" id="{3471A15F-A37A-9D4F-832D-4C2F15B03501}"/>
              </a:ext>
            </a:extLst>
          </p:cNvPr>
          <p:cNvPicPr>
            <a:picLocks noChangeAspect="1"/>
          </p:cNvPicPr>
          <p:nvPr/>
        </p:nvPicPr>
        <p:blipFill>
          <a:blip r:embed="rId2"/>
          <a:stretch>
            <a:fillRect/>
          </a:stretch>
        </p:blipFill>
        <p:spPr>
          <a:xfrm>
            <a:off x="272955" y="477672"/>
            <a:ext cx="8114631" cy="9073901"/>
          </a:xfrm>
          <a:prstGeom prst="rect">
            <a:avLst/>
          </a:prstGeom>
        </p:spPr>
      </p:pic>
    </p:spTree>
    <p:extLst>
      <p:ext uri="{BB962C8B-B14F-4D97-AF65-F5344CB8AC3E}">
        <p14:creationId xmlns:p14="http://schemas.microsoft.com/office/powerpoint/2010/main" val="324800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D0E473F-2AF3-6D45-AB4B-53D5A27F3504}"/>
              </a:ext>
            </a:extLst>
          </p:cNvPr>
          <p:cNvSpPr>
            <a:spLocks noGrp="1"/>
          </p:cNvSpPr>
          <p:nvPr>
            <p:ph idx="1"/>
          </p:nvPr>
        </p:nvSpPr>
        <p:spPr>
          <a:xfrm>
            <a:off x="382137" y="204716"/>
            <a:ext cx="7751929" cy="9498842"/>
          </a:xfrm>
        </p:spPr>
        <p:txBody>
          <a:bodyPr/>
          <a:lstStyle/>
          <a:p>
            <a:pPr marL="0" indent="0">
              <a:buNone/>
            </a:pPr>
            <a:r>
              <a:rPr lang="fr-FR" dirty="0">
                <a:latin typeface="Noto Sans Armenian" panose="020B0502040504020204" pitchFamily="34" charset="0"/>
              </a:rPr>
              <a:t>HTML suite</a:t>
            </a:r>
          </a:p>
          <a:p>
            <a:pPr marL="0" indent="0">
              <a:buNone/>
            </a:pPr>
            <a:endParaRPr lang="fr-FR" dirty="0">
              <a:latin typeface="Comfortaa" pitchFamily="2" charset="0"/>
            </a:endParaRPr>
          </a:p>
        </p:txBody>
      </p:sp>
      <p:pic>
        <p:nvPicPr>
          <p:cNvPr id="5" name="Image 4">
            <a:extLst>
              <a:ext uri="{FF2B5EF4-FFF2-40B4-BE49-F238E27FC236}">
                <a16:creationId xmlns:a16="http://schemas.microsoft.com/office/drawing/2014/main" id="{374CCBD1-6CF3-444A-A367-1F8B7E7E3AA9}"/>
              </a:ext>
            </a:extLst>
          </p:cNvPr>
          <p:cNvPicPr>
            <a:picLocks noChangeAspect="1"/>
          </p:cNvPicPr>
          <p:nvPr/>
        </p:nvPicPr>
        <p:blipFill>
          <a:blip r:embed="rId2"/>
          <a:stretch>
            <a:fillRect/>
          </a:stretch>
        </p:blipFill>
        <p:spPr>
          <a:xfrm>
            <a:off x="441609" y="600501"/>
            <a:ext cx="7856229" cy="9103057"/>
          </a:xfrm>
          <a:prstGeom prst="rect">
            <a:avLst/>
          </a:prstGeom>
        </p:spPr>
      </p:pic>
    </p:spTree>
    <p:extLst>
      <p:ext uri="{BB962C8B-B14F-4D97-AF65-F5344CB8AC3E}">
        <p14:creationId xmlns:p14="http://schemas.microsoft.com/office/powerpoint/2010/main" val="359573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D5EA6-C504-7A43-90DE-1980E5460096}"/>
              </a:ext>
            </a:extLst>
          </p:cNvPr>
          <p:cNvSpPr>
            <a:spLocks noGrp="1"/>
          </p:cNvSpPr>
          <p:nvPr>
            <p:ph type="title"/>
          </p:nvPr>
        </p:nvSpPr>
        <p:spPr>
          <a:xfrm>
            <a:off x="589578" y="431801"/>
            <a:ext cx="7396520" cy="647700"/>
          </a:xfrm>
          <a:solidFill>
            <a:srgbClr val="00B050"/>
          </a:solidFill>
        </p:spPr>
        <p:txBody>
          <a:bodyPr>
            <a:normAutofit/>
          </a:bodyPr>
          <a:lstStyle/>
          <a:p>
            <a:r>
              <a:rPr lang="fr-FR" dirty="0">
                <a:solidFill>
                  <a:schemeClr val="tx1">
                    <a:lumMod val="75000"/>
                    <a:lumOff val="25000"/>
                  </a:schemeClr>
                </a:solidFill>
                <a:latin typeface="Noto Sans Armenian Med" panose="020B0502040504020204" pitchFamily="34" charset="0"/>
              </a:rPr>
              <a:t>Analyse du besoin</a:t>
            </a:r>
          </a:p>
        </p:txBody>
      </p:sp>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a:bodyPr>
          <a:lstStyle/>
          <a:p>
            <a:pPr marL="0" indent="0">
              <a:buNone/>
            </a:pPr>
            <a:r>
              <a:rPr lang="fr-FR" sz="2400" b="1" dirty="0">
                <a:solidFill>
                  <a:srgbClr val="00B050"/>
                </a:solidFill>
                <a:latin typeface="Comfortaa" pitchFamily="2" charset="0"/>
              </a:rPr>
              <a:t>Présentation de la maison d’assistantes maternelles :</a:t>
            </a:r>
          </a:p>
          <a:p>
            <a:pPr marL="0" indent="0">
              <a:buNone/>
            </a:pPr>
            <a:endParaRPr lang="fr-FR" sz="1400" dirty="0">
              <a:solidFill>
                <a:srgbClr val="00B050"/>
              </a:solidFill>
              <a:latin typeface=""/>
              <a:cs typeface="Al Bayan Plain" pitchFamily="2" charset="-78"/>
            </a:endParaRPr>
          </a:p>
          <a:p>
            <a:pPr marL="0" indent="0">
              <a:buNone/>
            </a:pPr>
            <a:r>
              <a:rPr lang="fr-FR" sz="1400" dirty="0">
                <a:solidFill>
                  <a:srgbClr val="00B050"/>
                </a:solidFill>
                <a:latin typeface=""/>
                <a:cs typeface="Al Bayan Plain" pitchFamily="2" charset="-78"/>
              </a:rPr>
              <a:t> </a:t>
            </a:r>
            <a:r>
              <a:rPr lang="fr-FR" sz="1600" dirty="0">
                <a:solidFill>
                  <a:srgbClr val="00B050"/>
                </a:solidFill>
                <a:latin typeface=""/>
                <a:cs typeface="Al Bayan Plain" pitchFamily="2" charset="-78"/>
              </a:rPr>
              <a:t>	</a:t>
            </a:r>
            <a:r>
              <a:rPr lang="fr-FR" sz="1600" dirty="0">
                <a:latin typeface="Abadi MT Condensed Light" panose="020B0306030101010103" pitchFamily="34" charset="77"/>
                <a:cs typeface="Al Bayan Plain" pitchFamily="2" charset="-78"/>
              </a:rPr>
              <a:t>Une Maison d’Assistantes Maternelles n'est pas une structure telle qu’une crèche ou une halte-garderie. C’est un regroupement dans un même lieu, de 2 à 4 assistantes maternelles pour accueillir les enfants et travailler en collaboration.</a:t>
            </a:r>
          </a:p>
          <a:p>
            <a:pPr marL="0" indent="0">
              <a:buNone/>
            </a:pPr>
            <a:r>
              <a:rPr lang="fr-FR" sz="1600" dirty="0">
                <a:latin typeface="Abadi MT Condensed Light" panose="020B0306030101010103" pitchFamily="34" charset="77"/>
                <a:cs typeface="Al Bayan Plain" pitchFamily="2" charset="-78"/>
              </a:rPr>
              <a:t>Chaque assistante maternelle est agréée pour l’accueil de 4 enfants maximum et gère ses propres contrats.</a:t>
            </a:r>
          </a:p>
          <a:p>
            <a:pPr marL="0" indent="0">
              <a:buNone/>
            </a:pPr>
            <a:r>
              <a:rPr lang="fr-FR" sz="1600" dirty="0">
                <a:latin typeface="Abadi MT Condensed Light" panose="020B0306030101010103" pitchFamily="34" charset="77"/>
                <a:cs typeface="Al Bayan Plain" pitchFamily="2" charset="-78"/>
              </a:rPr>
              <a:t>L’ assistante maternelle  exerçant dans une MAM est salariée du parent qui l'emploie.</a:t>
            </a:r>
          </a:p>
          <a:p>
            <a:pPr marL="0" indent="0">
              <a:buNone/>
            </a:pPr>
            <a:endParaRPr lang="fr-FR" sz="1600" dirty="0">
              <a:latin typeface="Abadi MT Condensed Light" panose="020B0306030101010103" pitchFamily="34" charset="77"/>
              <a:cs typeface="Al Bayan Plain" pitchFamily="2" charset="-78"/>
            </a:endParaRPr>
          </a:p>
          <a:p>
            <a:pPr marL="0" indent="0">
              <a:buNone/>
            </a:pPr>
            <a:r>
              <a:rPr lang="fr-FR" sz="1600" dirty="0">
                <a:latin typeface="Abadi MT Condensed Light" panose="020B0306030101010103" pitchFamily="34" charset="77"/>
                <a:cs typeface="Al Bayan Plain" pitchFamily="2" charset="-78"/>
              </a:rPr>
              <a:t>A la MAM « Brin de Rêves », nous proposons un mode d’accueil à mi-chemin entre l’individuel au domicile de l’assistante maternelle et le collectif d’un Etablissement d’Accueil de Jeunes Enfants.</a:t>
            </a:r>
          </a:p>
          <a:p>
            <a:pPr marL="0" indent="0">
              <a:buNone/>
            </a:pPr>
            <a:r>
              <a:rPr lang="fr-FR" sz="1600" dirty="0">
                <a:latin typeface="Abadi MT Condensed Light" panose="020B0306030101010103" pitchFamily="34" charset="77"/>
                <a:cs typeface="Al Bayan Plain" pitchFamily="2" charset="-78"/>
              </a:rPr>
              <a:t>Par le petit nombre d'enfants accueillis, notre regroupement allie le côté chaleureux/familial, qui favorise l’accueil individualisé et les relations approfondies avec les parents, tout en permettant d’avoir une approche en douceur de la vie en groupe.</a:t>
            </a:r>
          </a:p>
          <a:p>
            <a:endParaRPr lang="fr-FR" sz="2400" dirty="0">
              <a:solidFill>
                <a:srgbClr val="00B050"/>
              </a:solidFill>
              <a:latin typeface="Abadi MT Condensed Light" panose="020B0306030101010103" pitchFamily="34" charset="77"/>
              <a:cs typeface="Al Nile" pitchFamily="2" charset="-78"/>
            </a:endParaRPr>
          </a:p>
          <a:p>
            <a:pPr marL="0" indent="0">
              <a:buNone/>
            </a:pPr>
            <a:r>
              <a:rPr lang="fr-FR" sz="1600" dirty="0">
                <a:latin typeface="Abadi MT Condensed Light" panose="020B0306030101010103" pitchFamily="34" charset="77"/>
                <a:cs typeface="Al Nile" pitchFamily="2" charset="-78"/>
              </a:rPr>
              <a:t>	- Ouverture le 7 Janvier 2019</a:t>
            </a:r>
          </a:p>
          <a:p>
            <a:pPr marL="0" indent="0">
              <a:buNone/>
            </a:pPr>
            <a:r>
              <a:rPr lang="fr-FR" sz="1600" dirty="0">
                <a:latin typeface="Abadi MT Condensed Light" panose="020B0306030101010103" pitchFamily="34" charset="77"/>
                <a:cs typeface="Al Nile" pitchFamily="2" charset="-78"/>
              </a:rPr>
              <a:t>	- Les assistantes maternelles : Laurie Thomas, </a:t>
            </a:r>
            <a:r>
              <a:rPr lang="fr-FR" sz="1600" dirty="0" err="1">
                <a:latin typeface="Abadi MT Condensed Light" panose="020B0306030101010103" pitchFamily="34" charset="77"/>
                <a:cs typeface="Al Nile" pitchFamily="2" charset="-78"/>
              </a:rPr>
              <a:t>Christidie</a:t>
            </a:r>
            <a:r>
              <a:rPr lang="fr-FR" sz="1600" dirty="0">
                <a:latin typeface="Abadi MT Condensed Light" panose="020B0306030101010103" pitchFamily="34" charset="77"/>
                <a:cs typeface="Al Nile" pitchFamily="2" charset="-78"/>
              </a:rPr>
              <a:t>  </a:t>
            </a:r>
            <a:r>
              <a:rPr lang="fr-FR" sz="1600" dirty="0" err="1">
                <a:latin typeface="Abadi MT Condensed Light" panose="020B0306030101010103" pitchFamily="34" charset="77"/>
                <a:cs typeface="Al Nile" pitchFamily="2" charset="-78"/>
              </a:rPr>
              <a:t>Rabarijaona</a:t>
            </a:r>
            <a:r>
              <a:rPr lang="fr-FR" sz="1600" dirty="0">
                <a:latin typeface="Abadi MT Condensed Light" panose="020B0306030101010103" pitchFamily="34" charset="77"/>
                <a:cs typeface="Al Nile" pitchFamily="2" charset="-78"/>
              </a:rPr>
              <a:t>, Laure </a:t>
            </a:r>
            <a:r>
              <a:rPr lang="fr-FR" sz="1600" dirty="0" err="1">
                <a:latin typeface="Abadi MT Condensed Light" panose="020B0306030101010103" pitchFamily="34" charset="77"/>
                <a:cs typeface="Al Nile" pitchFamily="2" charset="-78"/>
              </a:rPr>
              <a:t>Castaing</a:t>
            </a:r>
            <a:r>
              <a:rPr lang="fr-FR" sz="1600" dirty="0">
                <a:latin typeface="Abadi MT Condensed Light" panose="020B0306030101010103" pitchFamily="34" charset="77"/>
                <a:cs typeface="Al Nile" pitchFamily="2" charset="-78"/>
              </a:rPr>
              <a:t>.</a:t>
            </a:r>
          </a:p>
          <a:p>
            <a:pPr marL="0" indent="0">
              <a:buNone/>
            </a:pPr>
            <a:r>
              <a:rPr lang="fr-FR" sz="1600" dirty="0">
                <a:latin typeface="Abadi MT Condensed Light" panose="020B0306030101010103" pitchFamily="34" charset="77"/>
                <a:cs typeface="Al Nile" pitchFamily="2" charset="-78"/>
              </a:rPr>
              <a:t>	- Elles ont toutes un diplôme de la petite enfance et quelques années d’expérience dans ce domaine.</a:t>
            </a:r>
          </a:p>
          <a:p>
            <a:pPr marL="0" indent="0">
              <a:buNone/>
            </a:pPr>
            <a:r>
              <a:rPr lang="fr-FR" sz="1600" dirty="0">
                <a:latin typeface="Abadi MT Condensed Light" panose="020B0306030101010103" pitchFamily="34" charset="77"/>
                <a:cs typeface="Al Nile" pitchFamily="2" charset="-78"/>
              </a:rPr>
              <a:t>	- La maison se trouve à Muret au « 5 rue Aymé </a:t>
            </a:r>
            <a:r>
              <a:rPr lang="fr-FR" sz="1600" dirty="0" err="1">
                <a:latin typeface="Abadi MT Condensed Light" panose="020B0306030101010103" pitchFamily="34" charset="77"/>
                <a:cs typeface="Al Nile" pitchFamily="2" charset="-78"/>
              </a:rPr>
              <a:t>Kunc</a:t>
            </a:r>
            <a:r>
              <a:rPr lang="fr-FR" sz="1600" dirty="0">
                <a:latin typeface="Abadi MT Condensed Light" panose="020B0306030101010103" pitchFamily="34" charset="77"/>
                <a:cs typeface="Al Nile" pitchFamily="2" charset="-78"/>
              </a:rPr>
              <a:t> 31600 Muret ». Proche de la sortie d’autoroute n°33.  </a:t>
            </a:r>
          </a:p>
          <a:p>
            <a:pPr marL="0" indent="0">
              <a:buNone/>
            </a:pPr>
            <a:r>
              <a:rPr lang="fr-FR" sz="1600" dirty="0">
                <a:latin typeface="Abadi MT Condensed Light" panose="020B0306030101010103" pitchFamily="34" charset="77"/>
                <a:cs typeface="Al Nile" pitchFamily="2" charset="-78"/>
              </a:rPr>
              <a:t>	- Notre mam utilise des produits qui respectent l’environnement pour l’hygiène des locaux et pour les soins. Les repas servis aux enfants sont issus en grande partie de la culture biologique et/ou locale.</a:t>
            </a:r>
          </a:p>
          <a:p>
            <a:pPr marL="0" indent="0">
              <a:buNone/>
            </a:pPr>
            <a:r>
              <a:rPr lang="fr-FR" sz="1600" dirty="0">
                <a:latin typeface="Abadi MT Condensed Light" panose="020B0306030101010103" pitchFamily="34" charset="77"/>
                <a:cs typeface="Al Nile" pitchFamily="2" charset="-78"/>
              </a:rPr>
              <a:t>	</a:t>
            </a:r>
            <a:r>
              <a:rPr lang="fr-FR" sz="1600" i="1" dirty="0">
                <a:latin typeface="Abadi MT Condensed Light" panose="020B0306030101010103" pitchFamily="34" charset="77"/>
                <a:cs typeface="Al Nile" pitchFamily="2" charset="-78"/>
              </a:rPr>
              <a:t>« Le client souhaiterait mettre en valeur cette spécificité. »</a:t>
            </a:r>
          </a:p>
          <a:p>
            <a:endParaRPr lang="fr-FR" dirty="0"/>
          </a:p>
        </p:txBody>
      </p:sp>
    </p:spTree>
    <p:extLst>
      <p:ext uri="{BB962C8B-B14F-4D97-AF65-F5344CB8AC3E}">
        <p14:creationId xmlns:p14="http://schemas.microsoft.com/office/powerpoint/2010/main" val="1545454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C664B61-380F-B240-B506-025694FD9F82}"/>
              </a:ext>
            </a:extLst>
          </p:cNvPr>
          <p:cNvSpPr>
            <a:spLocks noGrp="1"/>
          </p:cNvSpPr>
          <p:nvPr>
            <p:ph idx="1"/>
          </p:nvPr>
        </p:nvSpPr>
        <p:spPr>
          <a:xfrm>
            <a:off x="643176" y="286603"/>
            <a:ext cx="7289324" cy="8663087"/>
          </a:xfrm>
        </p:spPr>
        <p:txBody>
          <a:bodyPr/>
          <a:lstStyle/>
          <a:p>
            <a:r>
              <a:rPr lang="fr-FR" dirty="0">
                <a:latin typeface="Noto Sans Armenian" panose="020B0502040504020204" pitchFamily="34" charset="0"/>
              </a:rPr>
              <a:t>CSS</a:t>
            </a:r>
          </a:p>
        </p:txBody>
      </p:sp>
      <p:pic>
        <p:nvPicPr>
          <p:cNvPr id="9" name="Image 8">
            <a:extLst>
              <a:ext uri="{FF2B5EF4-FFF2-40B4-BE49-F238E27FC236}">
                <a16:creationId xmlns:a16="http://schemas.microsoft.com/office/drawing/2014/main" id="{358A0820-EA85-FE4E-BB5B-16AEBE41ED70}"/>
              </a:ext>
            </a:extLst>
          </p:cNvPr>
          <p:cNvPicPr>
            <a:picLocks noChangeAspect="1"/>
          </p:cNvPicPr>
          <p:nvPr/>
        </p:nvPicPr>
        <p:blipFill>
          <a:blip r:embed="rId2"/>
          <a:stretch>
            <a:fillRect/>
          </a:stretch>
        </p:blipFill>
        <p:spPr>
          <a:xfrm>
            <a:off x="232012" y="545910"/>
            <a:ext cx="8147713" cy="9111587"/>
          </a:xfrm>
          <a:prstGeom prst="rect">
            <a:avLst/>
          </a:prstGeom>
        </p:spPr>
      </p:pic>
    </p:spTree>
    <p:extLst>
      <p:ext uri="{BB962C8B-B14F-4D97-AF65-F5344CB8AC3E}">
        <p14:creationId xmlns:p14="http://schemas.microsoft.com/office/powerpoint/2010/main" val="188889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BDBD9B2-08FF-6244-8B04-19B5256084BB}"/>
              </a:ext>
            </a:extLst>
          </p:cNvPr>
          <p:cNvSpPr>
            <a:spLocks noGrp="1"/>
          </p:cNvSpPr>
          <p:nvPr>
            <p:ph idx="1"/>
          </p:nvPr>
        </p:nvSpPr>
        <p:spPr>
          <a:xfrm>
            <a:off x="354842" y="272955"/>
            <a:ext cx="7970292" cy="9471546"/>
          </a:xfrm>
        </p:spPr>
        <p:txBody>
          <a:bodyPr/>
          <a:lstStyle/>
          <a:p>
            <a:r>
              <a:rPr lang="fr-FR" dirty="0">
                <a:latin typeface="Noto Sans Armenian" panose="020B0502040504020204" pitchFamily="34" charset="0"/>
              </a:rPr>
              <a:t>CSS suite</a:t>
            </a:r>
          </a:p>
        </p:txBody>
      </p:sp>
      <p:pic>
        <p:nvPicPr>
          <p:cNvPr id="5" name="Image 4">
            <a:extLst>
              <a:ext uri="{FF2B5EF4-FFF2-40B4-BE49-F238E27FC236}">
                <a16:creationId xmlns:a16="http://schemas.microsoft.com/office/drawing/2014/main" id="{57E4BB71-5800-5546-8DAE-447FF0DAAF6D}"/>
              </a:ext>
            </a:extLst>
          </p:cNvPr>
          <p:cNvPicPr>
            <a:picLocks noChangeAspect="1"/>
          </p:cNvPicPr>
          <p:nvPr/>
        </p:nvPicPr>
        <p:blipFill>
          <a:blip r:embed="rId2"/>
          <a:stretch>
            <a:fillRect/>
          </a:stretch>
        </p:blipFill>
        <p:spPr>
          <a:xfrm>
            <a:off x="0" y="677270"/>
            <a:ext cx="8575675" cy="7293022"/>
          </a:xfrm>
          <a:prstGeom prst="rect">
            <a:avLst/>
          </a:prstGeom>
        </p:spPr>
      </p:pic>
    </p:spTree>
    <p:extLst>
      <p:ext uri="{BB962C8B-B14F-4D97-AF65-F5344CB8AC3E}">
        <p14:creationId xmlns:p14="http://schemas.microsoft.com/office/powerpoint/2010/main" val="1103895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85709EF-2A45-BA40-810E-07EB4F3BA52B}"/>
              </a:ext>
            </a:extLst>
          </p:cNvPr>
          <p:cNvPicPr>
            <a:picLocks noGrp="1" noChangeAspect="1"/>
          </p:cNvPicPr>
          <p:nvPr>
            <p:ph idx="1"/>
          </p:nvPr>
        </p:nvPicPr>
        <p:blipFill>
          <a:blip r:embed="rId2"/>
          <a:stretch>
            <a:fillRect/>
          </a:stretch>
        </p:blipFill>
        <p:spPr>
          <a:xfrm>
            <a:off x="395785" y="232012"/>
            <a:ext cx="7847463" cy="9376012"/>
          </a:xfrm>
        </p:spPr>
      </p:pic>
    </p:spTree>
    <p:extLst>
      <p:ext uri="{BB962C8B-B14F-4D97-AF65-F5344CB8AC3E}">
        <p14:creationId xmlns:p14="http://schemas.microsoft.com/office/powerpoint/2010/main" val="181551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03971-08F1-4340-BD36-68563D01ABDD}"/>
              </a:ext>
            </a:extLst>
          </p:cNvPr>
          <p:cNvSpPr>
            <a:spLocks noGrp="1"/>
          </p:cNvSpPr>
          <p:nvPr>
            <p:ph type="title"/>
          </p:nvPr>
        </p:nvSpPr>
        <p:spPr/>
        <p:txBody>
          <a:bodyPr/>
          <a:lstStyle/>
          <a:p>
            <a:r>
              <a:rPr lang="fr-FR" dirty="0">
                <a:solidFill>
                  <a:schemeClr val="accent2">
                    <a:lumMod val="50000"/>
                  </a:schemeClr>
                </a:solidFill>
                <a:latin typeface="Comfortaa" pitchFamily="2" charset="0"/>
              </a:rPr>
              <a:t>SWOT</a:t>
            </a:r>
          </a:p>
        </p:txBody>
      </p:sp>
      <p:pic>
        <p:nvPicPr>
          <p:cNvPr id="4" name="Espace réservé du contenu 3">
            <a:extLst>
              <a:ext uri="{FF2B5EF4-FFF2-40B4-BE49-F238E27FC236}">
                <a16:creationId xmlns:a16="http://schemas.microsoft.com/office/drawing/2014/main" id="{71D08E29-1292-9E4F-8EF4-85C2C0B0D5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6990" y="2548926"/>
            <a:ext cx="7286048" cy="6471506"/>
          </a:xfrm>
          <a:prstGeom prst="rect">
            <a:avLst/>
          </a:prstGeom>
        </p:spPr>
      </p:pic>
    </p:spTree>
    <p:extLst>
      <p:ext uri="{BB962C8B-B14F-4D97-AF65-F5344CB8AC3E}">
        <p14:creationId xmlns:p14="http://schemas.microsoft.com/office/powerpoint/2010/main" val="3335109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CA3A3-E94D-2D42-B57F-29D446FF217B}"/>
              </a:ext>
            </a:extLst>
          </p:cNvPr>
          <p:cNvSpPr>
            <a:spLocks noGrp="1"/>
          </p:cNvSpPr>
          <p:nvPr>
            <p:ph type="title"/>
          </p:nvPr>
        </p:nvSpPr>
        <p:spPr>
          <a:xfrm>
            <a:off x="589578" y="1054102"/>
            <a:ext cx="7396520" cy="736599"/>
          </a:xfrm>
        </p:spPr>
        <p:txBody>
          <a:bodyPr>
            <a:normAutofit fontScale="90000"/>
          </a:bodyPr>
          <a:lstStyle/>
          <a:p>
            <a:r>
              <a:rPr lang="fr-FR" sz="3100" b="1" dirty="0">
                <a:solidFill>
                  <a:srgbClr val="00B050"/>
                </a:solidFill>
                <a:latin typeface="Comfortaa" pitchFamily="2" charset="0"/>
              </a:rPr>
              <a:t>Contexte – Besoin</a:t>
            </a:r>
            <a:r>
              <a:rPr lang="fr-FR" dirty="0">
                <a:solidFill>
                  <a:schemeClr val="accent2">
                    <a:lumMod val="50000"/>
                  </a:schemeClr>
                </a:solidFill>
              </a:rPr>
              <a:t/>
            </a:r>
            <a:br>
              <a:rPr lang="fr-FR" dirty="0">
                <a:solidFill>
                  <a:schemeClr val="accent2">
                    <a:lumMod val="50000"/>
                  </a:schemeClr>
                </a:solidFill>
              </a:rPr>
            </a:br>
            <a:r>
              <a:rPr lang="fr-FR" dirty="0">
                <a:solidFill>
                  <a:schemeClr val="accent2">
                    <a:lumMod val="50000"/>
                  </a:schemeClr>
                </a:solidFill>
              </a:rPr>
              <a:t/>
            </a:r>
            <a:br>
              <a:rPr lang="fr-FR" dirty="0">
                <a:solidFill>
                  <a:schemeClr val="accent2">
                    <a:lumMod val="50000"/>
                  </a:schemeClr>
                </a:solidFill>
              </a:rPr>
            </a:br>
            <a:r>
              <a:rPr lang="fr-FR" dirty="0">
                <a:solidFill>
                  <a:schemeClr val="accent2">
                    <a:lumMod val="50000"/>
                  </a:schemeClr>
                </a:solidFill>
              </a:rPr>
              <a:t/>
            </a:r>
            <a:br>
              <a:rPr lang="fr-FR" dirty="0">
                <a:solidFill>
                  <a:schemeClr val="accent2">
                    <a:lumMod val="50000"/>
                  </a:schemeClr>
                </a:solidFill>
              </a:rPr>
            </a:br>
            <a:r>
              <a:rPr lang="fr-FR" dirty="0">
                <a:solidFill>
                  <a:schemeClr val="accent2">
                    <a:lumMod val="50000"/>
                  </a:schemeClr>
                </a:solidFill>
              </a:rPr>
              <a:t/>
            </a:r>
            <a:br>
              <a:rPr lang="fr-FR" dirty="0">
                <a:solidFill>
                  <a:schemeClr val="accent2">
                    <a:lumMod val="50000"/>
                  </a:schemeClr>
                </a:solidFill>
              </a:rPr>
            </a:br>
            <a:endParaRPr lang="fr-FR" dirty="0">
              <a:solidFill>
                <a:schemeClr val="accent2">
                  <a:lumMod val="50000"/>
                </a:schemeClr>
              </a:solidFill>
            </a:endParaRPr>
          </a:p>
        </p:txBody>
      </p:sp>
      <p:sp>
        <p:nvSpPr>
          <p:cNvPr id="3" name="Espace réservé du contenu 2">
            <a:extLst>
              <a:ext uri="{FF2B5EF4-FFF2-40B4-BE49-F238E27FC236}">
                <a16:creationId xmlns:a16="http://schemas.microsoft.com/office/drawing/2014/main" id="{54A3CCA3-3C15-674C-8C01-4C8EE9334F61}"/>
              </a:ext>
            </a:extLst>
          </p:cNvPr>
          <p:cNvSpPr>
            <a:spLocks noGrp="1"/>
          </p:cNvSpPr>
          <p:nvPr>
            <p:ph idx="1"/>
          </p:nvPr>
        </p:nvSpPr>
        <p:spPr>
          <a:xfrm>
            <a:off x="276140" y="1054102"/>
            <a:ext cx="7709957" cy="8360565"/>
          </a:xfrm>
        </p:spPr>
        <p:txBody>
          <a:bodyPr>
            <a:normAutofit lnSpcReduction="10000"/>
          </a:bodyPr>
          <a:lstStyle/>
          <a:p>
            <a:pPr marL="0" indent="0">
              <a:buNone/>
            </a:pPr>
            <a:r>
              <a:rPr lang="fr-FR" i="1" dirty="0">
                <a:solidFill>
                  <a:srgbClr val="00B050"/>
                </a:solidFill>
              </a:rPr>
              <a:t>             </a:t>
            </a:r>
            <a:r>
              <a:rPr lang="fr-FR" dirty="0">
                <a:solidFill>
                  <a:schemeClr val="accent2">
                    <a:lumMod val="50000"/>
                  </a:schemeClr>
                </a:solidFill>
                <a:latin typeface="Comfortaa" pitchFamily="2" charset="0"/>
              </a:rPr>
              <a:t>Objectifs :</a:t>
            </a:r>
          </a:p>
          <a:p>
            <a:pPr marL="0" indent="0">
              <a:buNone/>
            </a:pPr>
            <a:r>
              <a:rPr lang="fr-FR" sz="1618" dirty="0">
                <a:latin typeface="Abadi MT Condensed Light" panose="020B0306030101010103" pitchFamily="34" charset="77"/>
              </a:rPr>
              <a:t> 	 L’objectif du site est de se faire connaitre auprès des nouveaux parents, créer un contact internet avec les parents qui ont déjà leurs enfants au sein de la mam.</a:t>
            </a:r>
          </a:p>
          <a:p>
            <a:pPr marL="0" indent="0">
              <a:buNone/>
            </a:pPr>
            <a:r>
              <a:rPr lang="fr-FR" sz="1618" dirty="0">
                <a:latin typeface="Abadi MT Condensed Light" panose="020B0306030101010103" pitchFamily="34" charset="77"/>
              </a:rPr>
              <a:t>	Et aussi être dans l’ère du temps.</a:t>
            </a:r>
          </a:p>
          <a:p>
            <a:endParaRPr lang="fr-FR" sz="1618" dirty="0"/>
          </a:p>
          <a:p>
            <a:pPr marL="0" indent="0">
              <a:buNone/>
            </a:pPr>
            <a:r>
              <a:rPr lang="fr-FR" sz="1690" dirty="0">
                <a:latin typeface="Comfortaa" pitchFamily="2" charset="0"/>
              </a:rPr>
              <a:t>	</a:t>
            </a:r>
            <a:r>
              <a:rPr lang="fr-FR" dirty="0">
                <a:solidFill>
                  <a:schemeClr val="accent2">
                    <a:lumMod val="50000"/>
                  </a:schemeClr>
                </a:solidFill>
                <a:latin typeface="Comfortaa" pitchFamily="2" charset="0"/>
              </a:rPr>
              <a:t>La cible:</a:t>
            </a:r>
          </a:p>
          <a:p>
            <a:pPr marL="0" indent="0">
              <a:buNone/>
            </a:pPr>
            <a:r>
              <a:rPr lang="fr-FR" sz="1690" dirty="0">
                <a:latin typeface="Abadi MT Condensed Light" panose="020B0306030101010103" pitchFamily="34" charset="77"/>
              </a:rPr>
              <a:t>	La cible est les parents qui cherchent un accueil à mi-chemin entre l’individuel au domicile de l’assistante maternelle et le collectif d’un établissement d’Accueil de Jeunes Enfants.</a:t>
            </a:r>
            <a:endParaRPr lang="fr-FR" sz="1618" dirty="0">
              <a:latin typeface="Abadi MT Condensed Light" panose="020B0306030101010103" pitchFamily="34" charset="77"/>
            </a:endParaRPr>
          </a:p>
          <a:p>
            <a:endParaRPr lang="fr-FR" dirty="0"/>
          </a:p>
          <a:p>
            <a:pPr marL="0" indent="0">
              <a:buNone/>
            </a:pPr>
            <a:r>
              <a:rPr lang="fr-FR" sz="2417" dirty="0">
                <a:solidFill>
                  <a:srgbClr val="0070C0"/>
                </a:solidFill>
                <a:latin typeface="Noto Sans Armenian Light" panose="020B0402040504020204" pitchFamily="34" charset="0"/>
              </a:rPr>
              <a:t> Les Parents utilisateurs (qui ont leurs enfants à la mam) :</a:t>
            </a:r>
          </a:p>
          <a:p>
            <a:pPr marL="0" indent="0">
              <a:buNone/>
            </a:pPr>
            <a:endParaRPr lang="fr-FR" sz="2417" dirty="0">
              <a:solidFill>
                <a:srgbClr val="0070C0"/>
              </a:solidFill>
            </a:endParaRPr>
          </a:p>
          <a:p>
            <a:pPr marL="0" indent="0">
              <a:buNone/>
            </a:pPr>
            <a:r>
              <a:rPr lang="fr-FR" sz="1829" dirty="0"/>
              <a:t>	</a:t>
            </a:r>
            <a:r>
              <a:rPr lang="fr-FR" sz="1829" dirty="0">
                <a:latin typeface="Abadi MT Condensed Light" panose="020B0306030101010103" pitchFamily="34" charset="77"/>
              </a:rPr>
              <a:t>- Créer un compte grâce à un code d’inscription que les assistantes maternelles leur fournissent</a:t>
            </a: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Modifier et supprimer leur compte</a:t>
            </a:r>
            <a:endParaRPr lang="fr-FR" sz="1829" dirty="0">
              <a:solidFill>
                <a:srgbClr val="0070C0"/>
              </a:solidFill>
              <a:latin typeface="Abadi MT Condensed Light" panose="020B0306030101010103" pitchFamily="34" charset="77"/>
            </a:endParaRP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Envoyer et recevoir des messages  des assistantes maternelles</a:t>
            </a: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Consulter le planning de la semaine (Repas et activités)</a:t>
            </a:r>
            <a:endParaRPr lang="fr-FR" sz="1829" dirty="0">
              <a:solidFill>
                <a:srgbClr val="0070C0"/>
              </a:solidFill>
              <a:latin typeface="Abadi MT Condensed Light" panose="020B0306030101010103" pitchFamily="34" charset="77"/>
            </a:endParaRPr>
          </a:p>
          <a:p>
            <a:pPr marL="0" indent="0">
              <a:buNone/>
            </a:pPr>
            <a:endParaRPr lang="fr-FR" sz="1618" dirty="0">
              <a:solidFill>
                <a:srgbClr val="0070C0"/>
              </a:solidFill>
              <a:latin typeface="Noto Sans Armenian Light" panose="020B0402040504020204" pitchFamily="34" charset="0"/>
            </a:endParaRPr>
          </a:p>
          <a:p>
            <a:pPr marL="0" indent="0">
              <a:buNone/>
            </a:pPr>
            <a:r>
              <a:rPr lang="fr-FR" sz="2400" dirty="0">
                <a:solidFill>
                  <a:srgbClr val="0070C0"/>
                </a:solidFill>
                <a:latin typeface="Noto Sans Armenian Light" panose="020B0402040504020204" pitchFamily="34" charset="0"/>
              </a:rPr>
              <a:t> Les assistantes maternelles:</a:t>
            </a:r>
          </a:p>
          <a:p>
            <a:pPr marL="0" indent="0">
              <a:buNone/>
            </a:pPr>
            <a:r>
              <a:rPr lang="fr-FR" sz="2400" dirty="0">
                <a:solidFill>
                  <a:srgbClr val="0070C0"/>
                </a:solidFill>
              </a:rPr>
              <a:t>	</a:t>
            </a:r>
            <a:r>
              <a:rPr lang="fr-FR" sz="1800" dirty="0">
                <a:latin typeface="+mj-lt"/>
              </a:rPr>
              <a:t>- </a:t>
            </a:r>
            <a:r>
              <a:rPr lang="fr-FR" sz="1800" dirty="0">
                <a:latin typeface="Abadi MT Condensed Light" panose="020B0306030101010103" pitchFamily="34" charset="77"/>
              </a:rPr>
              <a:t>Créer un compte administrateur </a:t>
            </a:r>
            <a:r>
              <a:rPr lang="fr-FR" sz="1800" dirty="0">
                <a:solidFill>
                  <a:srgbClr val="0070C0"/>
                </a:solidFill>
                <a:latin typeface="Abadi MT Condensed Light" panose="020B0306030101010103" pitchFamily="34" charset="77"/>
              </a:rPr>
              <a:t>	</a:t>
            </a: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Modifier et supprimer leur compte</a:t>
            </a:r>
            <a:endParaRPr lang="fr-FR" sz="1800" dirty="0">
              <a:solidFill>
                <a:srgbClr val="0070C0"/>
              </a:solidFill>
              <a:latin typeface="Abadi MT Condensed Light" panose="020B0306030101010103" pitchFamily="34" charset="77"/>
            </a:endParaRP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Envoyer et recevoir des messages  des parents</a:t>
            </a: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Créer et afficher le planning de la semaine (Repas et activités).</a:t>
            </a:r>
            <a:endParaRPr lang="fr-FR" sz="1618" dirty="0">
              <a:solidFill>
                <a:srgbClr val="0070C0"/>
              </a:solidFill>
              <a:latin typeface="Abadi MT Condensed Light" panose="020B0306030101010103" pitchFamily="34" charset="77"/>
            </a:endParaRPr>
          </a:p>
          <a:p>
            <a:pPr marL="0" indent="0">
              <a:buNone/>
            </a:pPr>
            <a:r>
              <a:rPr lang="fr-FR" dirty="0">
                <a:latin typeface="+mj-lt"/>
              </a:rPr>
              <a:t>		</a:t>
            </a:r>
          </a:p>
          <a:p>
            <a:endParaRPr lang="fr-FR" dirty="0"/>
          </a:p>
        </p:txBody>
      </p:sp>
    </p:spTree>
    <p:extLst>
      <p:ext uri="{BB962C8B-B14F-4D97-AF65-F5344CB8AC3E}">
        <p14:creationId xmlns:p14="http://schemas.microsoft.com/office/powerpoint/2010/main" val="113847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892A63F-0A05-3646-8428-E517B066CEF5}"/>
              </a:ext>
            </a:extLst>
          </p:cNvPr>
          <p:cNvSpPr>
            <a:spLocks noGrp="1"/>
          </p:cNvSpPr>
          <p:nvPr>
            <p:ph idx="1"/>
          </p:nvPr>
        </p:nvSpPr>
        <p:spPr>
          <a:xfrm>
            <a:off x="589577" y="792956"/>
            <a:ext cx="7396520" cy="6309440"/>
          </a:xfrm>
        </p:spPr>
        <p:txBody>
          <a:bodyPr>
            <a:normAutofit/>
          </a:bodyPr>
          <a:lstStyle/>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solidFill>
                <a:srgbClr val="0070C0"/>
              </a:solidFill>
            </a:endParaRPr>
          </a:p>
          <a:p>
            <a:pPr marL="0" indent="0">
              <a:buNone/>
            </a:pPr>
            <a:endParaRPr lang="fr-FR" sz="1400" dirty="0">
              <a:solidFill>
                <a:srgbClr val="0070C0"/>
              </a:solidFill>
            </a:endParaRPr>
          </a:p>
        </p:txBody>
      </p:sp>
      <p:sp>
        <p:nvSpPr>
          <p:cNvPr id="4" name="Rectangle 2">
            <a:extLst>
              <a:ext uri="{FF2B5EF4-FFF2-40B4-BE49-F238E27FC236}">
                <a16:creationId xmlns:a16="http://schemas.microsoft.com/office/drawing/2014/main" id="{856FBA10-3636-6149-9D37-1D049379349A}"/>
              </a:ext>
            </a:extLst>
          </p:cNvPr>
          <p:cNvSpPr>
            <a:spLocks noChangeArrowheads="1"/>
          </p:cNvSpPr>
          <p:nvPr/>
        </p:nvSpPr>
        <p:spPr bwMode="auto">
          <a:xfrm>
            <a:off x="522625" y="240655"/>
            <a:ext cx="5830442" cy="223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36" eaLnBrk="0" fontAlgn="base" hangingPunct="0">
              <a:spcBef>
                <a:spcPct val="0"/>
              </a:spcBef>
              <a:spcAft>
                <a:spcPct val="0"/>
              </a:spcAft>
            </a:pPr>
            <a:endParaRPr lang="fr-FR" altLang="fr-FR" sz="2800" dirty="0"/>
          </a:p>
          <a:p>
            <a:pPr defTabSz="914436" eaLnBrk="0" fontAlgn="base" hangingPunct="0">
              <a:spcBef>
                <a:spcPct val="0"/>
              </a:spcBef>
              <a:spcAft>
                <a:spcPct val="0"/>
              </a:spcAft>
            </a:pPr>
            <a:endParaRPr lang="fr-FR" altLang="fr-FR" sz="700" dirty="0">
              <a:latin typeface="Noto Sans Armenian Light" panose="020B0402040504020204" pitchFamily="34" charset="0"/>
            </a:endParaRPr>
          </a:p>
          <a:p>
            <a:pPr defTabSz="914436" eaLnBrk="0" fontAlgn="base" hangingPunct="0">
              <a:spcBef>
                <a:spcPct val="0"/>
              </a:spcBef>
              <a:spcAft>
                <a:spcPct val="0"/>
              </a:spcAft>
            </a:pPr>
            <a:endParaRPr lang="fr-FR" altLang="fr-FR" sz="700" dirty="0"/>
          </a:p>
          <a:p>
            <a:pPr defTabSz="914436" eaLnBrk="0" fontAlgn="base" hangingPunct="0">
              <a:spcBef>
                <a:spcPct val="0"/>
              </a:spcBef>
              <a:spcAft>
                <a:spcPct val="0"/>
              </a:spcAft>
            </a:pPr>
            <a:endParaRPr lang="fr-FR" altLang="fr-FR" sz="700" dirty="0"/>
          </a:p>
          <a:p>
            <a:pPr defTabSz="914436" eaLnBrk="0" fontAlgn="base" hangingPunct="0">
              <a:spcBef>
                <a:spcPct val="0"/>
              </a:spcBef>
              <a:spcAft>
                <a:spcPct val="0"/>
              </a:spcAft>
            </a:pPr>
            <a:endParaRPr lang="fr-FR" altLang="fr-FR" b="1" i="1" dirty="0">
              <a:solidFill>
                <a:srgbClr val="FB000A"/>
              </a:solidFill>
              <a:latin typeface="Abadi MT Condensed Light" panose="020B0306030101010103" pitchFamily="34" charset="77"/>
              <a:ea typeface="Calibri" panose="020F0502020204030204" pitchFamily="34" charset="0"/>
              <a:cs typeface="Helvetica Neue" panose="02000503000000020004" pitchFamily="2" charset="0"/>
            </a:endParaRPr>
          </a:p>
          <a:p>
            <a:pPr defTabSz="914436" eaLnBrk="0" fontAlgn="base" hangingPunct="0">
              <a:spcBef>
                <a:spcPct val="0"/>
              </a:spcBef>
              <a:spcAft>
                <a:spcPct val="0"/>
              </a:spcAft>
            </a:pPr>
            <a:r>
              <a:rPr lang="fr-FR" altLang="fr-FR" sz="1600" dirty="0">
                <a:solidFill>
                  <a:srgbClr val="FB000A"/>
                </a:solidFill>
                <a:latin typeface="Abadi MT Condensed Light" panose="020B0306030101010103" pitchFamily="34" charset="77"/>
                <a:ea typeface="Calibri" panose="020F0502020204030204" pitchFamily="34" charset="0"/>
                <a:cs typeface="Helvetica Neue" panose="02000503000000020004" pitchFamily="2" charset="0"/>
              </a:rPr>
              <a:t>	</a:t>
            </a: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Le client veut une couleur dans le même thème que leur LOGO, pour </a:t>
            </a:r>
          </a:p>
          <a:p>
            <a:pPr defTabSz="914436" eaLnBrk="0" fontAlgn="base" hangingPunct="0">
              <a:spcBef>
                <a:spcPct val="0"/>
              </a:spcBef>
              <a:spcAft>
                <a:spcPct val="0"/>
              </a:spcAft>
            </a:pP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la couleur principale, le vert devrait être mis en valeur . L’ ensemble doit </a:t>
            </a:r>
          </a:p>
          <a:p>
            <a:pPr defTabSz="914436" eaLnBrk="0" fontAlgn="base" hangingPunct="0">
              <a:spcBef>
                <a:spcPct val="0"/>
              </a:spcBef>
              <a:spcAft>
                <a:spcPct val="0"/>
              </a:spcAft>
            </a:pP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être ergonomique.</a:t>
            </a:r>
          </a:p>
          <a:p>
            <a:pPr defTabSz="914436" eaLnBrk="0" fontAlgn="base" hangingPunct="0">
              <a:spcBef>
                <a:spcPct val="0"/>
              </a:spcBef>
              <a:spcAft>
                <a:spcPct val="0"/>
              </a:spcAft>
            </a:pPr>
            <a:r>
              <a:rPr lang="fr-FR" altLang="fr-FR"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 </a:t>
            </a:r>
            <a:endParaRPr lang="fr-FR" altLang="fr-FR" dirty="0">
              <a:latin typeface="Abadi MT Condensed Light" panose="020B0306030101010103" pitchFamily="34" charset="77"/>
            </a:endParaRPr>
          </a:p>
          <a:p>
            <a:pPr defTabSz="914436" eaLnBrk="0" fontAlgn="base" hangingPunct="0">
              <a:spcBef>
                <a:spcPct val="0"/>
              </a:spcBef>
              <a:spcAft>
                <a:spcPct val="0"/>
              </a:spcAft>
            </a:pPr>
            <a:endParaRPr lang="fr-FR" altLang="fr-FR" dirty="0">
              <a:latin typeface="Arial" panose="020B0604020202020204" pitchFamily="34" charset="0"/>
            </a:endParaRPr>
          </a:p>
        </p:txBody>
      </p:sp>
      <p:pic>
        <p:nvPicPr>
          <p:cNvPr id="7" name="Image 6">
            <a:extLst>
              <a:ext uri="{FF2B5EF4-FFF2-40B4-BE49-F238E27FC236}">
                <a16:creationId xmlns:a16="http://schemas.microsoft.com/office/drawing/2014/main" id="{1E322BFB-21DF-D842-948A-AB08D9F9A9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826" y="1992949"/>
            <a:ext cx="8101041" cy="3326365"/>
          </a:xfrm>
          <a:prstGeom prst="rect">
            <a:avLst/>
          </a:prstGeom>
          <a:noFill/>
          <a:ln>
            <a:noFill/>
          </a:ln>
        </p:spPr>
      </p:pic>
      <p:sp>
        <p:nvSpPr>
          <p:cNvPr id="8" name="ZoneTexte 7">
            <a:extLst>
              <a:ext uri="{FF2B5EF4-FFF2-40B4-BE49-F238E27FC236}">
                <a16:creationId xmlns:a16="http://schemas.microsoft.com/office/drawing/2014/main" id="{F59DE716-CFBA-5D44-A368-666D683908E4}"/>
              </a:ext>
            </a:extLst>
          </p:cNvPr>
          <p:cNvSpPr txBox="1"/>
          <p:nvPr/>
        </p:nvSpPr>
        <p:spPr>
          <a:xfrm>
            <a:off x="709200" y="3786010"/>
            <a:ext cx="1034257" cy="646331"/>
          </a:xfrm>
          <a:prstGeom prst="rect">
            <a:avLst/>
          </a:prstGeom>
          <a:noFill/>
        </p:spPr>
        <p:txBody>
          <a:bodyPr wrap="none" rtlCol="0">
            <a:spAutoFit/>
          </a:bodyPr>
          <a:lstStyle/>
          <a:p>
            <a:r>
              <a:rPr lang="fr-FR" dirty="0"/>
              <a:t>#14C5D9</a:t>
            </a:r>
          </a:p>
          <a:p>
            <a:endParaRPr lang="fr-FR" dirty="0"/>
          </a:p>
        </p:txBody>
      </p:sp>
      <p:sp>
        <p:nvSpPr>
          <p:cNvPr id="9" name="ZoneTexte 8">
            <a:extLst>
              <a:ext uri="{FF2B5EF4-FFF2-40B4-BE49-F238E27FC236}">
                <a16:creationId xmlns:a16="http://schemas.microsoft.com/office/drawing/2014/main" id="{01575951-1F99-5444-AC9D-5C08D74D6ED0}"/>
              </a:ext>
            </a:extLst>
          </p:cNvPr>
          <p:cNvSpPr txBox="1"/>
          <p:nvPr/>
        </p:nvSpPr>
        <p:spPr>
          <a:xfrm>
            <a:off x="2226432" y="3772420"/>
            <a:ext cx="1018227" cy="369332"/>
          </a:xfrm>
          <a:prstGeom prst="rect">
            <a:avLst/>
          </a:prstGeom>
          <a:noFill/>
        </p:spPr>
        <p:txBody>
          <a:bodyPr wrap="none" rtlCol="0">
            <a:spAutoFit/>
          </a:bodyPr>
          <a:lstStyle/>
          <a:p>
            <a:r>
              <a:rPr lang="fr-FR" dirty="0">
                <a:solidFill>
                  <a:schemeClr val="bg1"/>
                </a:solidFill>
              </a:rPr>
              <a:t>#47A638</a:t>
            </a:r>
          </a:p>
        </p:txBody>
      </p:sp>
      <p:sp>
        <p:nvSpPr>
          <p:cNvPr id="10" name="ZoneTexte 9">
            <a:extLst>
              <a:ext uri="{FF2B5EF4-FFF2-40B4-BE49-F238E27FC236}">
                <a16:creationId xmlns:a16="http://schemas.microsoft.com/office/drawing/2014/main" id="{3C800214-4196-7A47-B64C-99510FC2B39E}"/>
              </a:ext>
            </a:extLst>
          </p:cNvPr>
          <p:cNvSpPr txBox="1"/>
          <p:nvPr/>
        </p:nvSpPr>
        <p:spPr>
          <a:xfrm>
            <a:off x="3857875" y="3772420"/>
            <a:ext cx="1024639" cy="369332"/>
          </a:xfrm>
          <a:prstGeom prst="rect">
            <a:avLst/>
          </a:prstGeom>
          <a:noFill/>
        </p:spPr>
        <p:txBody>
          <a:bodyPr wrap="none" rtlCol="0">
            <a:spAutoFit/>
          </a:bodyPr>
          <a:lstStyle/>
          <a:p>
            <a:r>
              <a:rPr lang="fr-FR" dirty="0"/>
              <a:t>#8DBF41</a:t>
            </a:r>
          </a:p>
        </p:txBody>
      </p:sp>
      <p:sp>
        <p:nvSpPr>
          <p:cNvPr id="11" name="ZoneTexte 10">
            <a:extLst>
              <a:ext uri="{FF2B5EF4-FFF2-40B4-BE49-F238E27FC236}">
                <a16:creationId xmlns:a16="http://schemas.microsoft.com/office/drawing/2014/main" id="{D701BA95-9140-5D41-AFC1-89D4D5D656C4}"/>
              </a:ext>
            </a:extLst>
          </p:cNvPr>
          <p:cNvSpPr txBox="1"/>
          <p:nvPr/>
        </p:nvSpPr>
        <p:spPr>
          <a:xfrm>
            <a:off x="5495729" y="3786009"/>
            <a:ext cx="979755" cy="369332"/>
          </a:xfrm>
          <a:prstGeom prst="rect">
            <a:avLst/>
          </a:prstGeom>
          <a:noFill/>
        </p:spPr>
        <p:txBody>
          <a:bodyPr wrap="none" rtlCol="0">
            <a:spAutoFit/>
          </a:bodyPr>
          <a:lstStyle/>
          <a:p>
            <a:r>
              <a:rPr lang="fr-FR" dirty="0">
                <a:solidFill>
                  <a:schemeClr val="bg1"/>
                </a:solidFill>
              </a:rPr>
              <a:t>#F2790F</a:t>
            </a:r>
          </a:p>
        </p:txBody>
      </p:sp>
      <p:sp>
        <p:nvSpPr>
          <p:cNvPr id="12" name="ZoneTexte 11">
            <a:extLst>
              <a:ext uri="{FF2B5EF4-FFF2-40B4-BE49-F238E27FC236}">
                <a16:creationId xmlns:a16="http://schemas.microsoft.com/office/drawing/2014/main" id="{9AFB6B79-8F9D-5646-B8A3-0092FDDD9EC7}"/>
              </a:ext>
            </a:extLst>
          </p:cNvPr>
          <p:cNvSpPr txBox="1"/>
          <p:nvPr/>
        </p:nvSpPr>
        <p:spPr>
          <a:xfrm>
            <a:off x="7000236" y="3794179"/>
            <a:ext cx="968535" cy="369332"/>
          </a:xfrm>
          <a:prstGeom prst="rect">
            <a:avLst/>
          </a:prstGeom>
          <a:noFill/>
        </p:spPr>
        <p:txBody>
          <a:bodyPr wrap="none" rtlCol="0">
            <a:spAutoFit/>
          </a:bodyPr>
          <a:lstStyle/>
          <a:p>
            <a:r>
              <a:rPr lang="fr-FR" dirty="0"/>
              <a:t>#F2F2F2</a:t>
            </a:r>
          </a:p>
        </p:txBody>
      </p:sp>
      <p:sp>
        <p:nvSpPr>
          <p:cNvPr id="15" name="ZoneTexte 14">
            <a:extLst>
              <a:ext uri="{FF2B5EF4-FFF2-40B4-BE49-F238E27FC236}">
                <a16:creationId xmlns:a16="http://schemas.microsoft.com/office/drawing/2014/main" id="{AAB48DF6-3151-994A-AAE1-D4082373B487}"/>
              </a:ext>
            </a:extLst>
          </p:cNvPr>
          <p:cNvSpPr txBox="1"/>
          <p:nvPr/>
        </p:nvSpPr>
        <p:spPr>
          <a:xfrm>
            <a:off x="749348" y="4972050"/>
            <a:ext cx="7396519" cy="3108543"/>
          </a:xfrm>
          <a:prstGeom prst="rect">
            <a:avLst/>
          </a:prstGeom>
          <a:noFill/>
        </p:spPr>
        <p:txBody>
          <a:bodyPr wrap="square">
            <a:spAutoFit/>
          </a:bodyPr>
          <a:lstStyle/>
          <a:p>
            <a:r>
              <a:rPr lang="fr-FR" dirty="0">
                <a:solidFill>
                  <a:schemeClr val="accent2">
                    <a:lumMod val="75000"/>
                  </a:schemeClr>
                </a:solidFill>
                <a:latin typeface="Noto Sans Armenian Light" panose="020B0402040504020204" pitchFamily="34" charset="0"/>
                <a:ea typeface="Calibri" panose="020F0502020204030204" pitchFamily="34" charset="0"/>
                <a:cs typeface="Helvetica Neue" panose="02000503000000020004" pitchFamily="2" charset="0"/>
              </a:rPr>
              <a:t>         </a:t>
            </a:r>
            <a:r>
              <a:rPr lang="fr-FR" dirty="0">
                <a:solidFill>
                  <a:schemeClr val="accent2">
                    <a:lumMod val="75000"/>
                  </a:schemeClr>
                </a:solidFill>
                <a:latin typeface="Comfortaa" pitchFamily="2" charset="0"/>
                <a:ea typeface="Calibri" panose="020F0502020204030204" pitchFamily="34" charset="0"/>
                <a:cs typeface="Helvetica Neue" panose="02000503000000020004" pitchFamily="2" charset="0"/>
              </a:rPr>
              <a:t>Charte graphique proposée :</a:t>
            </a:r>
            <a:endParaRPr lang="fr-FR" dirty="0">
              <a:solidFill>
                <a:schemeClr val="accent2">
                  <a:lumMod val="75000"/>
                </a:schemeClr>
              </a:solidFill>
              <a:latin typeface="Comfortaa" pitchFamily="2" charset="0"/>
              <a:ea typeface="Calibri" panose="020F0502020204030204" pitchFamily="34" charset="0"/>
              <a:cs typeface="Times New Roman" panose="02020603050405020304" pitchFamily="18" charset="0"/>
            </a:endParaRPr>
          </a:p>
          <a:p>
            <a:r>
              <a:rPr lang="fr-FR" i="1" dirty="0">
                <a:solidFill>
                  <a:srgbClr val="E4CF09"/>
                </a:solidFill>
                <a:latin typeface="+mj-lt"/>
                <a:ea typeface="Calibri" panose="020F0502020204030204" pitchFamily="34" charset="0"/>
                <a:cs typeface="Helvetica Neue" panose="02000503000000020004" pitchFamily="2" charset="0"/>
              </a:rPr>
              <a:t> </a:t>
            </a:r>
            <a:endParaRPr lang="fr-FR" dirty="0">
              <a:latin typeface="+mj-lt"/>
              <a:ea typeface="Calibri" panose="020F0502020204030204" pitchFamily="34" charset="0"/>
              <a:cs typeface="Times New Roman" panose="02020603050405020304" pitchFamily="18" charset="0"/>
            </a:endParaRPr>
          </a:p>
          <a:p>
            <a:r>
              <a:rPr lang="fr-FR" i="1" dirty="0">
                <a:solidFill>
                  <a:srgbClr val="E4CF09"/>
                </a:solidFill>
                <a:latin typeface="+mj-lt"/>
                <a:ea typeface="Calibri" panose="020F0502020204030204" pitchFamily="34" charset="0"/>
                <a:cs typeface="Helvetica Neue" panose="02000503000000020004" pitchFamily="2" charset="0"/>
              </a:rPr>
              <a:t>	</a:t>
            </a:r>
            <a:r>
              <a:rPr lang="fr-FR" dirty="0">
                <a:solidFill>
                  <a:srgbClr val="E4CF09"/>
                </a:solidFill>
                <a:latin typeface="Abadi MT Condensed Light" panose="020B0306030101010103" pitchFamily="34" charset="77"/>
                <a:ea typeface="Calibri" panose="020F0502020204030204" pitchFamily="34" charset="0"/>
                <a:cs typeface="Helvetica Neue" panose="02000503000000020004" pitchFamily="2" charset="0"/>
              </a:rPr>
              <a:t>	</a:t>
            </a:r>
            <a:r>
              <a:rPr 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Le client veut intégrer des photos prises par les assistantes maternelles de la mam mais en masquant le visage des enfants.</a:t>
            </a:r>
            <a:endParaRPr lang="fr-FR" sz="1600" dirty="0">
              <a:latin typeface="Abadi MT Condensed Light" panose="020B0306030101010103" pitchFamily="34" charset="77"/>
              <a:ea typeface="Calibri" panose="020F0502020204030204" pitchFamily="34" charset="0"/>
              <a:cs typeface="Times New Roman" panose="02020603050405020304" pitchFamily="18" charset="0"/>
            </a:endParaRPr>
          </a:p>
          <a:p>
            <a:r>
              <a:rPr 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		Il n’a pas de slogan.</a:t>
            </a: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r>
              <a:rPr lang="fr-FR" dirty="0">
                <a:latin typeface="Abadi MT Condensed Light" panose="020B0306030101010103" pitchFamily="34" charset="77"/>
              </a:rPr>
              <a:t>Pour les polices, le client désirait : </a:t>
            </a:r>
          </a:p>
          <a:p>
            <a:r>
              <a:rPr lang="fr-FR" dirty="0"/>
              <a:t> </a:t>
            </a:r>
          </a:p>
          <a:p>
            <a:r>
              <a:rPr lang="fr-FR" u="sng" dirty="0">
                <a:hlinkClick r:id="rId3"/>
              </a:rPr>
              <a:t>https://fonts.google.com/specimen/Comfortaa</a:t>
            </a:r>
            <a:endParaRPr lang="fr-FR" dirty="0"/>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9" name="Image 18">
            <a:extLst>
              <a:ext uri="{FF2B5EF4-FFF2-40B4-BE49-F238E27FC236}">
                <a16:creationId xmlns:a16="http://schemas.microsoft.com/office/drawing/2014/main" id="{9CD20EC8-E879-6D41-90B1-9062E901B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400" y="6692901"/>
            <a:ext cx="2212977" cy="1454198"/>
          </a:xfrm>
          <a:prstGeom prst="rect">
            <a:avLst/>
          </a:prstGeom>
        </p:spPr>
      </p:pic>
      <p:sp>
        <p:nvSpPr>
          <p:cNvPr id="17" name="Rectangle 8">
            <a:extLst>
              <a:ext uri="{FF2B5EF4-FFF2-40B4-BE49-F238E27FC236}">
                <a16:creationId xmlns:a16="http://schemas.microsoft.com/office/drawing/2014/main" id="{D679D219-8A49-DE41-B8AE-0BAE2761D3AA}"/>
              </a:ext>
            </a:extLst>
          </p:cNvPr>
          <p:cNvSpPr>
            <a:spLocks noChangeArrowheads="1"/>
          </p:cNvSpPr>
          <p:nvPr/>
        </p:nvSpPr>
        <p:spPr bwMode="auto">
          <a:xfrm>
            <a:off x="810049" y="8648343"/>
            <a:ext cx="347806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36" eaLnBrk="0" fontAlgn="base" hangingPunct="0">
              <a:spcBef>
                <a:spcPct val="0"/>
              </a:spcBef>
              <a:spcAft>
                <a:spcPct val="0"/>
              </a:spcAft>
            </a:pPr>
            <a:r>
              <a:rPr lang="fr-FR" altLang="fr-FR" dirty="0">
                <a:solidFill>
                  <a:srgbClr val="010A0A"/>
                </a:solidFill>
                <a:latin typeface="Calibri" panose="020F0502020204030204" pitchFamily="34" charset="0"/>
                <a:ea typeface="Calibri" panose="020F0502020204030204" pitchFamily="34" charset="0"/>
                <a:cs typeface="Helvetica Neue" panose="02000503000000020004" pitchFamily="2" charset="0"/>
              </a:rPr>
              <a:t>https://</a:t>
            </a:r>
            <a:r>
              <a:rPr lang="fr-FR" altLang="fr-FR" dirty="0" err="1">
                <a:solidFill>
                  <a:srgbClr val="010A0A"/>
                </a:solidFill>
                <a:latin typeface="Calibri" panose="020F0502020204030204" pitchFamily="34" charset="0"/>
                <a:ea typeface="Calibri" panose="020F0502020204030204" pitchFamily="34" charset="0"/>
                <a:cs typeface="Helvetica Neue" panose="02000503000000020004" pitchFamily="2" charset="0"/>
              </a:rPr>
              <a:t>www.dafont.com</a:t>
            </a:r>
            <a:r>
              <a:rPr lang="fr-FR" altLang="fr-FR" dirty="0">
                <a:solidFill>
                  <a:srgbClr val="010A0A"/>
                </a:solidFill>
                <a:latin typeface="Calibri" panose="020F0502020204030204" pitchFamily="34" charset="0"/>
                <a:ea typeface="Calibri" panose="020F0502020204030204" pitchFamily="34" charset="0"/>
                <a:cs typeface="Helvetica Neue" panose="02000503000000020004" pitchFamily="2" charset="0"/>
              </a:rPr>
              <a:t>/</a:t>
            </a:r>
            <a:r>
              <a:rPr lang="fr-FR" altLang="fr-FR" dirty="0" err="1">
                <a:solidFill>
                  <a:srgbClr val="010A0A"/>
                </a:solidFill>
                <a:latin typeface="Calibri" panose="020F0502020204030204" pitchFamily="34" charset="0"/>
                <a:ea typeface="Calibri" panose="020F0502020204030204" pitchFamily="34" charset="0"/>
                <a:cs typeface="Helvetica Neue" panose="02000503000000020004" pitchFamily="2" charset="0"/>
              </a:rPr>
              <a:t>tahu.font</a:t>
            </a:r>
            <a:endParaRPr lang="fr-FR" altLang="fr-FR" dirty="0"/>
          </a:p>
          <a:p>
            <a:pPr defTabSz="914436" eaLnBrk="0" fontAlgn="base" hangingPunct="0">
              <a:spcBef>
                <a:spcPct val="0"/>
              </a:spcBef>
              <a:spcAft>
                <a:spcPct val="0"/>
              </a:spcAft>
            </a:pPr>
            <a:r>
              <a:rPr lang="fr-FR" altLang="fr-FR" sz="1300" dirty="0">
                <a:solidFill>
                  <a:srgbClr val="010A0A"/>
                </a:solidFill>
                <a:latin typeface="Calibri" panose="020F0502020204030204" pitchFamily="34" charset="0"/>
                <a:ea typeface="Calibri" panose="020F0502020204030204" pitchFamily="34" charset="0"/>
                <a:cs typeface="Helvetica Neue" panose="02000503000000020004" pitchFamily="2" charset="0"/>
              </a:rPr>
              <a:t>		</a:t>
            </a:r>
            <a:endParaRPr lang="fr-FR" altLang="fr-FR" sz="700" dirty="0"/>
          </a:p>
          <a:p>
            <a:pPr defTabSz="914436" eaLnBrk="0" fontAlgn="base" hangingPunct="0">
              <a:spcBef>
                <a:spcPct val="0"/>
              </a:spcBef>
              <a:spcAft>
                <a:spcPct val="0"/>
              </a:spcAft>
            </a:pPr>
            <a:r>
              <a:rPr lang="fr-FR" altLang="fr-FR" sz="1300" dirty="0">
                <a:solidFill>
                  <a:srgbClr val="010A0A"/>
                </a:solidFill>
                <a:latin typeface="Calibri" panose="020F0502020204030204" pitchFamily="34" charset="0"/>
                <a:ea typeface="Calibri" panose="020F0502020204030204" pitchFamily="34" charset="0"/>
                <a:cs typeface="Helvetica Neue" panose="02000503000000020004" pitchFamily="2" charset="0"/>
              </a:rPr>
              <a:t>		</a:t>
            </a:r>
            <a:endParaRPr lang="fr-FR" altLang="fr-FR" dirty="0">
              <a:latin typeface="Arial" panose="020B0604020202020204" pitchFamily="34" charset="0"/>
            </a:endParaRPr>
          </a:p>
        </p:txBody>
      </p:sp>
      <p:pic>
        <p:nvPicPr>
          <p:cNvPr id="1031" name="Image 5">
            <a:extLst>
              <a:ext uri="{FF2B5EF4-FFF2-40B4-BE49-F238E27FC236}">
                <a16:creationId xmlns:a16="http://schemas.microsoft.com/office/drawing/2014/main" id="{AF5586F2-D9CC-4A42-BFF4-2DDE5F6269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104" y="8274188"/>
            <a:ext cx="2738272" cy="114967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9D74CBD-8C28-5442-B55B-FAAE311EA959}"/>
              </a:ext>
            </a:extLst>
          </p:cNvPr>
          <p:cNvSpPr txBox="1"/>
          <p:nvPr/>
        </p:nvSpPr>
        <p:spPr>
          <a:xfrm>
            <a:off x="1226328" y="349510"/>
            <a:ext cx="2502608" cy="307777"/>
          </a:xfrm>
          <a:prstGeom prst="rect">
            <a:avLst/>
          </a:prstGeom>
          <a:noFill/>
        </p:spPr>
        <p:txBody>
          <a:bodyPr wrap="none" rtlCol="0">
            <a:spAutoFit/>
          </a:bodyPr>
          <a:lstStyle/>
          <a:p>
            <a:r>
              <a:rPr lang="fr-FR" dirty="0">
                <a:solidFill>
                  <a:schemeClr val="accent2">
                    <a:lumMod val="75000"/>
                  </a:schemeClr>
                </a:solidFill>
                <a:latin typeface="Comfortaa" pitchFamily="2" charset="0"/>
              </a:rPr>
              <a:t>Graphisme et ergonomie</a:t>
            </a:r>
          </a:p>
        </p:txBody>
      </p:sp>
    </p:spTree>
    <p:extLst>
      <p:ext uri="{BB962C8B-B14F-4D97-AF65-F5344CB8AC3E}">
        <p14:creationId xmlns:p14="http://schemas.microsoft.com/office/powerpoint/2010/main" val="2126949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7FE49D-0F0D-794B-9E10-5EBD67B2CB08}"/>
              </a:ext>
            </a:extLst>
          </p:cNvPr>
          <p:cNvSpPr>
            <a:spLocks noGrp="1"/>
          </p:cNvSpPr>
          <p:nvPr>
            <p:ph type="title"/>
          </p:nvPr>
        </p:nvSpPr>
        <p:spPr>
          <a:xfrm>
            <a:off x="589578" y="197708"/>
            <a:ext cx="7396520" cy="647700"/>
          </a:xfrm>
        </p:spPr>
        <p:txBody>
          <a:bodyPr>
            <a:normAutofit/>
          </a:bodyPr>
          <a:lstStyle/>
          <a:p>
            <a:r>
              <a:rPr lang="fr-FR" sz="2800" dirty="0">
                <a:solidFill>
                  <a:srgbClr val="00B050"/>
                </a:solidFill>
                <a:latin typeface="Comfortaa" pitchFamily="2" charset="0"/>
              </a:rPr>
              <a:t>Contraintes techniques</a:t>
            </a:r>
          </a:p>
        </p:txBody>
      </p:sp>
      <p:sp>
        <p:nvSpPr>
          <p:cNvPr id="3" name="Espace réservé du contenu 2">
            <a:extLst>
              <a:ext uri="{FF2B5EF4-FFF2-40B4-BE49-F238E27FC236}">
                <a16:creationId xmlns:a16="http://schemas.microsoft.com/office/drawing/2014/main" id="{5AA24C5F-F577-5B44-9448-8ACC385EE710}"/>
              </a:ext>
            </a:extLst>
          </p:cNvPr>
          <p:cNvSpPr>
            <a:spLocks noGrp="1"/>
          </p:cNvSpPr>
          <p:nvPr>
            <p:ph idx="1"/>
          </p:nvPr>
        </p:nvSpPr>
        <p:spPr>
          <a:xfrm>
            <a:off x="589578" y="1079500"/>
            <a:ext cx="7396520" cy="7877096"/>
          </a:xfrm>
        </p:spPr>
        <p:txBody>
          <a:bodyPr/>
          <a:lstStyle/>
          <a:p>
            <a:pPr marL="0" indent="0">
              <a:buNone/>
            </a:pPr>
            <a:r>
              <a:rPr lang="fr-FR" dirty="0">
                <a:solidFill>
                  <a:schemeClr val="accent2">
                    <a:lumMod val="50000"/>
                  </a:schemeClr>
                </a:solidFill>
                <a:latin typeface="Comfortaa" pitchFamily="2" charset="0"/>
              </a:rPr>
              <a:t>Contraintes techniques :</a:t>
            </a:r>
          </a:p>
          <a:p>
            <a:pPr marL="0" indent="0">
              <a:buNone/>
            </a:pPr>
            <a:endParaRPr lang="fr-FR" dirty="0">
              <a:solidFill>
                <a:schemeClr val="accent2">
                  <a:lumMod val="50000"/>
                </a:schemeClr>
              </a:solidFill>
              <a:latin typeface="Comfortaa" pitchFamily="2" charset="0"/>
            </a:endParaRPr>
          </a:p>
          <a:p>
            <a:pPr marL="0" lvl="0" indent="0">
              <a:buNone/>
            </a:pPr>
            <a:r>
              <a:rPr lang="fr-FR" dirty="0">
                <a:latin typeface="+mj-lt"/>
              </a:rPr>
              <a:t>    - </a:t>
            </a:r>
            <a:r>
              <a:rPr lang="fr-FR" dirty="0">
                <a:latin typeface="Abadi MT Condensed Light" panose="020B0306030101010103" pitchFamily="34" charset="77"/>
              </a:rPr>
              <a:t>La liste des navigateurs compatibles</a:t>
            </a:r>
          </a:p>
          <a:p>
            <a:pPr marL="0" lvl="0" indent="0">
              <a:buNone/>
            </a:pPr>
            <a:r>
              <a:rPr lang="fr-FR" dirty="0">
                <a:latin typeface="Abadi MT Condensed Light" panose="020B0306030101010103" pitchFamily="34" charset="77"/>
              </a:rPr>
              <a:t>      - Les prestations attendues du projet (Design, gestion de l’hébergement)</a:t>
            </a:r>
          </a:p>
          <a:p>
            <a:pPr marL="0" lvl="0" indent="0">
              <a:buNone/>
            </a:pPr>
            <a:r>
              <a:rPr lang="fr-FR" dirty="0">
                <a:latin typeface="Abadi MT Condensed Light" panose="020B0306030101010103" pitchFamily="34" charset="77"/>
              </a:rPr>
              <a:t>      - Développement</a:t>
            </a:r>
          </a:p>
          <a:p>
            <a:pPr marL="0" lvl="0" indent="0">
              <a:buNone/>
            </a:pPr>
            <a:r>
              <a:rPr lang="fr-FR" dirty="0">
                <a:latin typeface="Abadi MT Condensed Light" panose="020B0306030101010103" pitchFamily="34" charset="77"/>
              </a:rPr>
              <a:t>      - Le planning estimé du projet de développement</a:t>
            </a:r>
          </a:p>
          <a:p>
            <a:pPr marL="0" lvl="0" indent="0">
              <a:buNone/>
            </a:pPr>
            <a:endParaRPr lang="fr-FR" dirty="0">
              <a:latin typeface="+mj-lt"/>
            </a:endParaRPr>
          </a:p>
          <a:p>
            <a:pPr marL="0" indent="0">
              <a:buNone/>
            </a:pPr>
            <a:r>
              <a:rPr lang="fr-FR" dirty="0">
                <a:solidFill>
                  <a:schemeClr val="accent2">
                    <a:lumMod val="50000"/>
                  </a:schemeClr>
                </a:solidFill>
                <a:latin typeface="Comfortaa" pitchFamily="2" charset="0"/>
              </a:rPr>
              <a:t> Contraintes légales :</a:t>
            </a:r>
          </a:p>
          <a:p>
            <a:pPr marL="0" indent="0">
              <a:buNone/>
            </a:pPr>
            <a:endParaRPr lang="fr-FR" dirty="0">
              <a:solidFill>
                <a:schemeClr val="accent2">
                  <a:lumMod val="50000"/>
                </a:schemeClr>
              </a:solidFill>
              <a:latin typeface="Comfortaa" pitchFamily="2" charset="0"/>
            </a:endParaRPr>
          </a:p>
          <a:p>
            <a:pPr marL="0" indent="0">
              <a:buNone/>
            </a:pPr>
            <a:r>
              <a:rPr lang="fr-FR" dirty="0">
                <a:latin typeface="Abadi MT Condensed Light" panose="020B0306030101010103" pitchFamily="34" charset="77"/>
              </a:rPr>
              <a:t>      - Le site appartient à la Mam</a:t>
            </a:r>
          </a:p>
          <a:p>
            <a:pPr marL="0" indent="0">
              <a:buNone/>
            </a:pPr>
            <a:r>
              <a:rPr lang="fr-FR" dirty="0"/>
              <a:t> </a:t>
            </a:r>
          </a:p>
          <a:p>
            <a:pPr marL="0" indent="0">
              <a:buNone/>
            </a:pPr>
            <a:r>
              <a:rPr lang="fr-FR" dirty="0">
                <a:solidFill>
                  <a:schemeClr val="accent2">
                    <a:lumMod val="50000"/>
                  </a:schemeClr>
                </a:solidFill>
                <a:latin typeface="Comfortaa" pitchFamily="2" charset="0"/>
              </a:rPr>
              <a:t>Contraintes de couts :</a:t>
            </a:r>
          </a:p>
          <a:p>
            <a:pPr marL="0" indent="0">
              <a:buNone/>
            </a:pPr>
            <a:r>
              <a:rPr lang="fr-FR" dirty="0"/>
              <a:t> </a:t>
            </a:r>
          </a:p>
          <a:p>
            <a:pPr marL="0" indent="0">
              <a:buNone/>
            </a:pPr>
            <a:r>
              <a:rPr lang="fr-FR" dirty="0">
                <a:latin typeface="Abadi MT Condensed Light" panose="020B0306030101010103" pitchFamily="34" charset="77"/>
              </a:rPr>
              <a:t>     - Budget restreint</a:t>
            </a:r>
          </a:p>
          <a:p>
            <a:pPr marL="0" lvl="0" indent="0">
              <a:buNone/>
            </a:pPr>
            <a:endParaRPr lang="fr-FR" dirty="0">
              <a:latin typeface="+mj-lt"/>
            </a:endParaRPr>
          </a:p>
          <a:p>
            <a:pPr marL="0" indent="0">
              <a:buNone/>
            </a:pPr>
            <a:endParaRPr lang="fr-FR" dirty="0"/>
          </a:p>
        </p:txBody>
      </p:sp>
    </p:spTree>
    <p:extLst>
      <p:ext uri="{BB962C8B-B14F-4D97-AF65-F5344CB8AC3E}">
        <p14:creationId xmlns:p14="http://schemas.microsoft.com/office/powerpoint/2010/main" val="831213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3F66919-5FA9-354A-A8B1-1836FE0E39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838" y="804688"/>
            <a:ext cx="6423998" cy="4167363"/>
          </a:xfrm>
          <a:prstGeom prst="rect">
            <a:avLst/>
          </a:prstGeom>
        </p:spPr>
      </p:pic>
      <p:pic>
        <p:nvPicPr>
          <p:cNvPr id="6" name="Image 5">
            <a:extLst>
              <a:ext uri="{FF2B5EF4-FFF2-40B4-BE49-F238E27FC236}">
                <a16:creationId xmlns:a16="http://schemas.microsoft.com/office/drawing/2014/main" id="{352D8004-8F61-944C-9FB1-F20A63455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38" y="5204953"/>
            <a:ext cx="6423998" cy="4167362"/>
          </a:xfrm>
          <a:prstGeom prst="rect">
            <a:avLst/>
          </a:prstGeom>
        </p:spPr>
      </p:pic>
      <p:sp>
        <p:nvSpPr>
          <p:cNvPr id="3" name="ZoneTexte 2">
            <a:extLst>
              <a:ext uri="{FF2B5EF4-FFF2-40B4-BE49-F238E27FC236}">
                <a16:creationId xmlns:a16="http://schemas.microsoft.com/office/drawing/2014/main" id="{F2EA3256-AF1B-4742-B1D0-DA01169A663F}"/>
              </a:ext>
            </a:extLst>
          </p:cNvPr>
          <p:cNvSpPr txBox="1"/>
          <p:nvPr/>
        </p:nvSpPr>
        <p:spPr>
          <a:xfrm>
            <a:off x="1075838" y="345989"/>
            <a:ext cx="3773790" cy="307777"/>
          </a:xfrm>
          <a:prstGeom prst="rect">
            <a:avLst/>
          </a:prstGeom>
          <a:noFill/>
        </p:spPr>
        <p:txBody>
          <a:bodyPr wrap="none" rtlCol="0">
            <a:spAutoFit/>
          </a:bodyPr>
          <a:lstStyle/>
          <a:p>
            <a:r>
              <a:rPr lang="fr-FR" dirty="0">
                <a:latin typeface="Abadi MT Condensed Light" panose="020B0306030101010103" pitchFamily="34" charset="77"/>
              </a:rPr>
              <a:t>Le client veut un site internet qui ressemble à ces modèles:</a:t>
            </a:r>
          </a:p>
        </p:txBody>
      </p:sp>
    </p:spTree>
    <p:extLst>
      <p:ext uri="{BB962C8B-B14F-4D97-AF65-F5344CB8AC3E}">
        <p14:creationId xmlns:p14="http://schemas.microsoft.com/office/powerpoint/2010/main" val="166038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01E8DF-9301-8847-B0C3-FE5746CD872B}"/>
              </a:ext>
            </a:extLst>
          </p:cNvPr>
          <p:cNvSpPr>
            <a:spLocks noGrp="1"/>
          </p:cNvSpPr>
          <p:nvPr>
            <p:ph idx="1"/>
          </p:nvPr>
        </p:nvSpPr>
        <p:spPr>
          <a:xfrm>
            <a:off x="589579" y="1155701"/>
            <a:ext cx="7396519" cy="8331200"/>
          </a:xfrm>
        </p:spPr>
        <p:txBody>
          <a:bodyPr>
            <a:normAutofit/>
          </a:bodyPr>
          <a:lstStyle/>
          <a:p>
            <a:pPr marL="0" indent="0">
              <a:buNone/>
            </a:pPr>
            <a:r>
              <a:rPr lang="fr-FR" b="1" dirty="0">
                <a:solidFill>
                  <a:srgbClr val="00B050"/>
                </a:solidFill>
                <a:latin typeface="Comfortaa" pitchFamily="2" charset="0"/>
              </a:rPr>
              <a:t>Use case:</a:t>
            </a:r>
          </a:p>
          <a:p>
            <a:pPr marL="0" indent="0">
              <a:buNone/>
            </a:pPr>
            <a:r>
              <a:rPr lang="fr-FR" sz="2200" dirty="0">
                <a:solidFill>
                  <a:srgbClr val="00B050"/>
                </a:solidFill>
                <a:latin typeface="Abadi MT Condensed Light" panose="020B0306030101010103" pitchFamily="34" charset="77"/>
              </a:rPr>
              <a:t>	</a:t>
            </a:r>
            <a:r>
              <a:rPr lang="fr-FR" sz="2200" dirty="0">
                <a:solidFill>
                  <a:schemeClr val="tx1">
                    <a:lumMod val="95000"/>
                    <a:lumOff val="5000"/>
                  </a:schemeClr>
                </a:solidFill>
                <a:latin typeface="Abadi MT Condensed Light" panose="020B0306030101010103" pitchFamily="34" charset="77"/>
              </a:rPr>
              <a:t>Mettre en vue les fonctionnalités que les utilisateurs peuvent avoir accès.</a:t>
            </a:r>
          </a:p>
          <a:p>
            <a:pPr marL="0" indent="0">
              <a:buNone/>
            </a:pPr>
            <a:endParaRPr lang="fr-FR" sz="2200" dirty="0">
              <a:solidFill>
                <a:schemeClr val="tx1">
                  <a:lumMod val="95000"/>
                  <a:lumOff val="5000"/>
                </a:schemeClr>
              </a:solidFill>
              <a:latin typeface="Abadi MT Condensed Light" panose="020B0306030101010103" pitchFamily="34" charset="77"/>
            </a:endParaRPr>
          </a:p>
          <a:p>
            <a:pPr marL="0" indent="0">
              <a:buNone/>
            </a:pPr>
            <a:r>
              <a:rPr lang="fr-FR" sz="2200" dirty="0">
                <a:solidFill>
                  <a:schemeClr val="tx1">
                    <a:lumMod val="95000"/>
                    <a:lumOff val="5000"/>
                  </a:schemeClr>
                </a:solidFill>
                <a:latin typeface="Abadi MT Condensed Light" panose="020B0306030101010103" pitchFamily="34" charset="77"/>
              </a:rPr>
              <a:t>	</a:t>
            </a:r>
            <a:r>
              <a:rPr lang="fr-FR" sz="2200" dirty="0">
                <a:solidFill>
                  <a:srgbClr val="00B0F0"/>
                </a:solidFill>
                <a:latin typeface="Abadi MT Condensed Light" panose="020B0306030101010103" pitchFamily="34" charset="77"/>
              </a:rPr>
              <a:t>Les parents </a:t>
            </a:r>
            <a:r>
              <a:rPr lang="fr-FR" sz="2200" dirty="0">
                <a:solidFill>
                  <a:schemeClr val="tx1">
                    <a:lumMod val="95000"/>
                    <a:lumOff val="5000"/>
                  </a:schemeClr>
                </a:solidFill>
                <a:latin typeface="Abadi MT Condensed Light" panose="020B0306030101010103" pitchFamily="34" charset="77"/>
              </a:rPr>
              <a:t>qui ont des enfants accueillis à la maison d’assistantes maternelles:</a:t>
            </a:r>
          </a:p>
          <a:p>
            <a:pPr marL="0" indent="0">
              <a:buNone/>
            </a:pPr>
            <a:r>
              <a:rPr lang="fr-FR" sz="2200" dirty="0">
                <a:solidFill>
                  <a:schemeClr val="tx1">
                    <a:lumMod val="95000"/>
                    <a:lumOff val="5000"/>
                  </a:schemeClr>
                </a:solidFill>
                <a:latin typeface="Abadi MT Condensed Light" panose="020B0306030101010103" pitchFamily="34" charset="77"/>
              </a:rPr>
              <a:t>	 - Sont obligés de se connecter pour accéder a leur compte</a:t>
            </a:r>
          </a:p>
          <a:p>
            <a:pPr marL="0" indent="0">
              <a:buNone/>
            </a:pPr>
            <a:r>
              <a:rPr lang="fr-FR" sz="2200" dirty="0">
                <a:solidFill>
                  <a:schemeClr val="tx1">
                    <a:lumMod val="95000"/>
                    <a:lumOff val="5000"/>
                  </a:schemeClr>
                </a:solidFill>
                <a:latin typeface="Abadi MT Condensed Light" panose="020B0306030101010103" pitchFamily="34" charset="77"/>
              </a:rPr>
              <a:t>	 - La gestion de leur propre compte.</a:t>
            </a:r>
          </a:p>
          <a:p>
            <a:pPr marL="0" indent="0">
              <a:buNone/>
            </a:pPr>
            <a:r>
              <a:rPr lang="fr-FR" sz="2200" dirty="0">
                <a:solidFill>
                  <a:schemeClr val="tx1">
                    <a:lumMod val="95000"/>
                    <a:lumOff val="5000"/>
                  </a:schemeClr>
                </a:solidFill>
                <a:latin typeface="Abadi MT Condensed Light" panose="020B0306030101010103" pitchFamily="34" charset="77"/>
              </a:rPr>
              <a:t>	 - Ils peuvent aussi afficher le planning de leur enfant et des activités  ainsi que le menu de la semaine.</a:t>
            </a:r>
          </a:p>
          <a:p>
            <a:pPr marL="0" indent="0">
              <a:buNone/>
            </a:pPr>
            <a:r>
              <a:rPr lang="fr-FR" sz="2200" dirty="0">
                <a:solidFill>
                  <a:schemeClr val="tx1">
                    <a:lumMod val="95000"/>
                    <a:lumOff val="5000"/>
                  </a:schemeClr>
                </a:solidFill>
                <a:latin typeface="Abadi MT Condensed Light" panose="020B0306030101010103" pitchFamily="34" charset="77"/>
              </a:rPr>
              <a:t>	 - Ils ont aussi la possibilité de contacter leur assistante maternelle.</a:t>
            </a:r>
          </a:p>
          <a:p>
            <a:pPr marL="0" indent="0">
              <a:buNone/>
            </a:pPr>
            <a:endParaRPr lang="fr-FR" sz="2200" dirty="0">
              <a:solidFill>
                <a:schemeClr val="tx1">
                  <a:lumMod val="95000"/>
                  <a:lumOff val="5000"/>
                </a:schemeClr>
              </a:solidFill>
              <a:latin typeface="+mj-lt"/>
            </a:endParaRPr>
          </a:p>
          <a:p>
            <a:pPr marL="0" indent="0">
              <a:buNone/>
            </a:pPr>
            <a:r>
              <a:rPr lang="fr-FR" sz="2200" dirty="0">
                <a:solidFill>
                  <a:schemeClr val="tx1">
                    <a:lumMod val="95000"/>
                    <a:lumOff val="5000"/>
                  </a:schemeClr>
                </a:solidFill>
                <a:latin typeface="+mj-lt"/>
              </a:rPr>
              <a:t>	</a:t>
            </a:r>
            <a:r>
              <a:rPr lang="fr-FR" sz="2200" dirty="0">
                <a:solidFill>
                  <a:srgbClr val="00B0F0"/>
                </a:solidFill>
                <a:latin typeface="Abadi MT Condensed Light" panose="020B0306030101010103" pitchFamily="34" charset="77"/>
              </a:rPr>
              <a:t>Les Assistantes maternelles </a:t>
            </a:r>
            <a:r>
              <a:rPr lang="fr-FR" sz="2200" dirty="0">
                <a:latin typeface="Abadi MT Condensed Light" panose="020B0306030101010103" pitchFamily="34" charset="77"/>
              </a:rPr>
              <a:t>héritent de tous les droits des parents, en plus de ceux-là:</a:t>
            </a:r>
          </a:p>
          <a:p>
            <a:pPr marL="0" indent="0">
              <a:buNone/>
            </a:pPr>
            <a:r>
              <a:rPr lang="fr-FR" sz="2200" dirty="0">
                <a:latin typeface="Abadi MT Condensed Light" panose="020B0306030101010103" pitchFamily="34" charset="77"/>
              </a:rPr>
              <a:t>	 - La gestion des plannings de chaque enfant accueilli.</a:t>
            </a:r>
          </a:p>
          <a:p>
            <a:pPr marL="0" indent="0">
              <a:buNone/>
            </a:pPr>
            <a:r>
              <a:rPr lang="fr-FR" sz="2200" dirty="0">
                <a:solidFill>
                  <a:schemeClr val="tx1">
                    <a:lumMod val="95000"/>
                    <a:lumOff val="5000"/>
                  </a:schemeClr>
                </a:solidFill>
                <a:latin typeface="Abadi MT Condensed Light" panose="020B0306030101010103" pitchFamily="34" charset="77"/>
              </a:rPr>
              <a:t>	 - La création du  planning hebdomadaire des activités et du menu. </a:t>
            </a:r>
          </a:p>
          <a:p>
            <a:pPr marL="0" indent="0">
              <a:buNone/>
            </a:pPr>
            <a:endParaRPr lang="fr-FR" sz="2200" dirty="0">
              <a:latin typeface="Abadi MT Condensed Light" panose="020B0306030101010103" pitchFamily="34" charset="77"/>
            </a:endParaRPr>
          </a:p>
          <a:p>
            <a:pPr marL="0" indent="0">
              <a:buNone/>
            </a:pPr>
            <a:r>
              <a:rPr lang="fr-FR" dirty="0">
                <a:solidFill>
                  <a:srgbClr val="00B050"/>
                </a:solidFill>
              </a:rPr>
              <a:t>		</a:t>
            </a:r>
          </a:p>
        </p:txBody>
      </p:sp>
      <p:sp>
        <p:nvSpPr>
          <p:cNvPr id="6" name="ZoneTexte 5">
            <a:extLst>
              <a:ext uri="{FF2B5EF4-FFF2-40B4-BE49-F238E27FC236}">
                <a16:creationId xmlns:a16="http://schemas.microsoft.com/office/drawing/2014/main" id="{7B780DFE-57DA-C045-9FF4-4936A9B78DBC}"/>
              </a:ext>
            </a:extLst>
          </p:cNvPr>
          <p:cNvSpPr txBox="1"/>
          <p:nvPr/>
        </p:nvSpPr>
        <p:spPr>
          <a:xfrm>
            <a:off x="589579" y="234778"/>
            <a:ext cx="7133394" cy="700192"/>
          </a:xfrm>
          <a:prstGeom prst="rect">
            <a:avLst/>
          </a:prstGeom>
          <a:solidFill>
            <a:srgbClr val="00B050"/>
          </a:solidFill>
        </p:spPr>
        <p:txBody>
          <a:bodyPr wrap="square" rtlCol="0">
            <a:spAutoFit/>
          </a:bodyPr>
          <a:lstStyle/>
          <a:p>
            <a:r>
              <a:rPr lang="fr-FR" sz="3950" dirty="0">
                <a:latin typeface="Noto Sans Armenian Light" panose="020B0402040504020204" pitchFamily="34" charset="0"/>
              </a:rPr>
              <a:t>Spécifications  fonctionnelles</a:t>
            </a:r>
          </a:p>
        </p:txBody>
      </p:sp>
    </p:spTree>
    <p:extLst>
      <p:ext uri="{BB962C8B-B14F-4D97-AF65-F5344CB8AC3E}">
        <p14:creationId xmlns:p14="http://schemas.microsoft.com/office/powerpoint/2010/main" val="341682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FBAC60-173D-224F-86AC-87011299CDDD}"/>
              </a:ext>
            </a:extLst>
          </p:cNvPr>
          <p:cNvPicPr>
            <a:picLocks noGrp="1" noChangeAspect="1"/>
          </p:cNvPicPr>
          <p:nvPr>
            <p:ph idx="1"/>
          </p:nvPr>
        </p:nvPicPr>
        <p:blipFill>
          <a:blip r:embed="rId2"/>
          <a:stretch>
            <a:fillRect/>
          </a:stretch>
        </p:blipFill>
        <p:spPr>
          <a:xfrm>
            <a:off x="1" y="-112278"/>
            <a:ext cx="8575674" cy="9726258"/>
          </a:xfrm>
        </p:spPr>
      </p:pic>
      <p:sp>
        <p:nvSpPr>
          <p:cNvPr id="6" name="ZoneTexte 5">
            <a:extLst>
              <a:ext uri="{FF2B5EF4-FFF2-40B4-BE49-F238E27FC236}">
                <a16:creationId xmlns:a16="http://schemas.microsoft.com/office/drawing/2014/main" id="{49322277-CD6D-5046-8E54-B8628B7D74BC}"/>
              </a:ext>
            </a:extLst>
          </p:cNvPr>
          <p:cNvSpPr txBox="1"/>
          <p:nvPr/>
        </p:nvSpPr>
        <p:spPr>
          <a:xfrm>
            <a:off x="5369385" y="-558417"/>
            <a:ext cx="184731" cy="426912"/>
          </a:xfrm>
          <a:prstGeom prst="rect">
            <a:avLst/>
          </a:prstGeom>
          <a:noFill/>
        </p:spPr>
        <p:txBody>
          <a:bodyPr wrap="none" rtlCol="0">
            <a:spAutoFit/>
          </a:bodyPr>
          <a:lstStyle/>
          <a:p>
            <a:endParaRPr lang="fr-FR" sz="2174" dirty="0"/>
          </a:p>
        </p:txBody>
      </p:sp>
    </p:spTree>
    <p:extLst>
      <p:ext uri="{BB962C8B-B14F-4D97-AF65-F5344CB8AC3E}">
        <p14:creationId xmlns:p14="http://schemas.microsoft.com/office/powerpoint/2010/main" val="475915238"/>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34.jpeg"/></Relationships>
</file>

<file path=ppt/theme/theme1.xml><?xml version="1.0" encoding="utf-8"?>
<a:theme xmlns:a="http://schemas.openxmlformats.org/drawingml/2006/main" name="Back to School Social Media XL by Slidesgo">
  <a:themeElements>
    <a:clrScheme name="Simple Light">
      <a:dk1>
        <a:srgbClr val="000000"/>
      </a:dk1>
      <a:lt1>
        <a:srgbClr val="FFFFFF"/>
      </a:lt1>
      <a:dk2>
        <a:srgbClr val="685CA7"/>
      </a:dk2>
      <a:lt2>
        <a:srgbClr val="AFA8D0"/>
      </a:lt2>
      <a:accent1>
        <a:srgbClr val="D77EAD"/>
      </a:accent1>
      <a:accent2>
        <a:srgbClr val="FFCB74"/>
      </a:accent2>
      <a:accent3>
        <a:srgbClr val="79CFE7"/>
      </a:accent3>
      <a:accent4>
        <a:srgbClr val="EF6952"/>
      </a:accent4>
      <a:accent5>
        <a:srgbClr val="51BFB0"/>
      </a:accent5>
      <a:accent6>
        <a:srgbClr val="F17FB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Back to School Social Media _ by Slidesgo</Template>
  <TotalTime>520</TotalTime>
  <Words>158</Words>
  <Application>Microsoft Office PowerPoint</Application>
  <PresentationFormat>Personnalisé</PresentationFormat>
  <Paragraphs>131</Paragraphs>
  <Slides>22</Slides>
  <Notes>3</Notes>
  <HiddenSlides>0</HiddenSlides>
  <MMClips>0</MMClips>
  <ScaleCrop>false</ScaleCrop>
  <HeadingPairs>
    <vt:vector size="6" baseType="variant">
      <vt:variant>
        <vt:lpstr>Polices utilisées</vt:lpstr>
      </vt:variant>
      <vt:variant>
        <vt:i4>26</vt:i4>
      </vt:variant>
      <vt:variant>
        <vt:lpstr>Thème</vt:lpstr>
      </vt:variant>
      <vt:variant>
        <vt:i4>4</vt:i4>
      </vt:variant>
      <vt:variant>
        <vt:lpstr>Titres des diapositives</vt:lpstr>
      </vt:variant>
      <vt:variant>
        <vt:i4>22</vt:i4>
      </vt:variant>
    </vt:vector>
  </HeadingPairs>
  <TitlesOfParts>
    <vt:vector size="52" baseType="lpstr">
      <vt:lpstr>Abadi MT Condensed Light</vt:lpstr>
      <vt:lpstr>Al Bayan Plain</vt:lpstr>
      <vt:lpstr>Al Nile</vt:lpstr>
      <vt:lpstr>Arial</vt:lpstr>
      <vt:lpstr>Arvo</vt:lpstr>
      <vt:lpstr>Calibri</vt:lpstr>
      <vt:lpstr>Comfortaa</vt:lpstr>
      <vt:lpstr>Englebert</vt:lpstr>
      <vt:lpstr>Fira Sans Extra Condensed Medium</vt:lpstr>
      <vt:lpstr>Helvetica Neue</vt:lpstr>
      <vt:lpstr>Livvic</vt:lpstr>
      <vt:lpstr>Noto Sans Armenian</vt:lpstr>
      <vt:lpstr>Noto Sans Armenian Light</vt:lpstr>
      <vt:lpstr>Noto Sans Armenian Med</vt:lpstr>
      <vt:lpstr>Oswald Light</vt:lpstr>
      <vt:lpstr>Oswald SemiBold</vt:lpstr>
      <vt:lpstr>Proxima Nova</vt:lpstr>
      <vt:lpstr>Proxima Nova Semibold</vt:lpstr>
      <vt:lpstr>Roboto Condensed Light</vt:lpstr>
      <vt:lpstr>Rockwell</vt:lpstr>
      <vt:lpstr>Rockwell Condensed</vt:lpstr>
      <vt:lpstr>Rockwell Extra Bold</vt:lpstr>
      <vt:lpstr>Times New Roman</vt:lpstr>
      <vt:lpstr>Wingdings</vt:lpstr>
      <vt:lpstr>Zilla Slab</vt:lpstr>
      <vt:lpstr>Zilla Slab Light</vt:lpstr>
      <vt:lpstr>Back to School Social Media XL by Slidesgo</vt:lpstr>
      <vt:lpstr>SlidesGo Final Pages</vt:lpstr>
      <vt:lpstr>1_Slidesgo Final Pages</vt:lpstr>
      <vt:lpstr>Type de bois</vt:lpstr>
      <vt:lpstr>Maison d’assistantes maternelles    Brin de Rêves</vt:lpstr>
      <vt:lpstr>Analyse du besoin</vt:lpstr>
      <vt:lpstr>SWOT</vt:lpstr>
      <vt:lpstr>Contexte – Besoin    </vt:lpstr>
      <vt:lpstr>Présentation PowerPoint</vt:lpstr>
      <vt:lpstr>Contraintes techniques</vt:lpstr>
      <vt:lpstr>Présentation PowerPoint</vt:lpstr>
      <vt:lpstr>Présentation PowerPoint</vt:lpstr>
      <vt:lpstr>Présentation PowerPoint</vt:lpstr>
      <vt:lpstr>Diagramme d’activités </vt:lpstr>
      <vt:lpstr>Diagramme de séquence</vt:lpstr>
      <vt:lpstr>Maquettage</vt:lpstr>
      <vt:lpstr>Présentation PowerPoint</vt:lpstr>
      <vt:lpstr>Présentation PowerPoint</vt:lpstr>
      <vt:lpstr>Conception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Maison d’assistantes maternelles Brin de Rêves</dc:title>
  <dc:creator>Microsoft Office User</dc:creator>
  <cp:lastModifiedBy>dev</cp:lastModifiedBy>
  <cp:revision>42</cp:revision>
  <dcterms:created xsi:type="dcterms:W3CDTF">2022-07-15T09:03:17Z</dcterms:created>
  <dcterms:modified xsi:type="dcterms:W3CDTF">2022-07-19T12:46:25Z</dcterms:modified>
</cp:coreProperties>
</file>